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ppt/tags/tag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tags/tag9.xml" ContentType="application/vnd.openxmlformats-officedocument.presentationml.tags+xml"/>
  <Override PartName="/ppt/notesSlides/notesSlide45.xml" ContentType="application/vnd.openxmlformats-officedocument.presentationml.notesSlide+xml"/>
  <Override PartName="/ppt/tags/tag10.xml" ContentType="application/vnd.openxmlformats-officedocument.presentationml.tags+xml"/>
  <Override PartName="/ppt/notesSlides/notesSlide46.xml" ContentType="application/vnd.openxmlformats-officedocument.presentationml.notesSlide+xml"/>
  <Override PartName="/ppt/tags/tag11.xml" ContentType="application/vnd.openxmlformats-officedocument.presentationml.tags+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403" r:id="rId2"/>
    <p:sldId id="401" r:id="rId3"/>
    <p:sldId id="402" r:id="rId4"/>
    <p:sldId id="400" r:id="rId5"/>
    <p:sldId id="257" r:id="rId6"/>
    <p:sldId id="258" r:id="rId7"/>
    <p:sldId id="359" r:id="rId8"/>
    <p:sldId id="259" r:id="rId9"/>
    <p:sldId id="355" r:id="rId10"/>
    <p:sldId id="356" r:id="rId11"/>
    <p:sldId id="357" r:id="rId12"/>
    <p:sldId id="360" r:id="rId13"/>
    <p:sldId id="358" r:id="rId14"/>
    <p:sldId id="302" r:id="rId15"/>
    <p:sldId id="383" r:id="rId16"/>
    <p:sldId id="348" r:id="rId17"/>
    <p:sldId id="361" r:id="rId18"/>
    <p:sldId id="296" r:id="rId19"/>
    <p:sldId id="405" r:id="rId20"/>
    <p:sldId id="363" r:id="rId21"/>
    <p:sldId id="297" r:id="rId22"/>
    <p:sldId id="298" r:id="rId23"/>
    <p:sldId id="299" r:id="rId24"/>
    <p:sldId id="384" r:id="rId25"/>
    <p:sldId id="385" r:id="rId26"/>
    <p:sldId id="391" r:id="rId27"/>
    <p:sldId id="301" r:id="rId28"/>
    <p:sldId id="406" r:id="rId29"/>
    <p:sldId id="396" r:id="rId30"/>
    <p:sldId id="393" r:id="rId31"/>
    <p:sldId id="397" r:id="rId32"/>
    <p:sldId id="303" r:id="rId33"/>
    <p:sldId id="364" r:id="rId34"/>
    <p:sldId id="345" r:id="rId35"/>
    <p:sldId id="263" r:id="rId36"/>
    <p:sldId id="365" r:id="rId37"/>
    <p:sldId id="366" r:id="rId38"/>
    <p:sldId id="264" r:id="rId39"/>
    <p:sldId id="367" r:id="rId40"/>
    <p:sldId id="368" r:id="rId41"/>
    <p:sldId id="370" r:id="rId42"/>
    <p:sldId id="371" r:id="rId43"/>
    <p:sldId id="372" r:id="rId44"/>
    <p:sldId id="374" r:id="rId45"/>
    <p:sldId id="323" r:id="rId46"/>
    <p:sldId id="362" r:id="rId47"/>
    <p:sldId id="375" r:id="rId48"/>
    <p:sldId id="376" r:id="rId49"/>
    <p:sldId id="377" r:id="rId50"/>
    <p:sldId id="265" r:id="rId51"/>
    <p:sldId id="266" r:id="rId52"/>
    <p:sldId id="268" r:id="rId53"/>
    <p:sldId id="392" r:id="rId54"/>
    <p:sldId id="275" r:id="rId55"/>
    <p:sldId id="329" r:id="rId56"/>
    <p:sldId id="330" r:id="rId57"/>
    <p:sldId id="386" r:id="rId58"/>
    <p:sldId id="387" r:id="rId59"/>
    <p:sldId id="389" r:id="rId60"/>
    <p:sldId id="390" r:id="rId61"/>
    <p:sldId id="388" r:id="rId62"/>
    <p:sldId id="378" r:id="rId63"/>
    <p:sldId id="269" r:id="rId64"/>
    <p:sldId id="379" r:id="rId65"/>
    <p:sldId id="380" r:id="rId66"/>
    <p:sldId id="407" r:id="rId67"/>
    <p:sldId id="270" r:id="rId68"/>
    <p:sldId id="381" r:id="rId69"/>
    <p:sldId id="399" r:id="rId70"/>
    <p:sldId id="398" r:id="rId71"/>
    <p:sldId id="271" r:id="rId72"/>
    <p:sldId id="404" r:id="rId73"/>
    <p:sldId id="272" r:id="rId74"/>
    <p:sldId id="273" r:id="rId75"/>
    <p:sldId id="274" r:id="rId76"/>
    <p:sldId id="38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31A"/>
    <a:srgbClr val="5B9BD5"/>
    <a:srgbClr val="FFC100"/>
    <a:srgbClr val="284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911215-1708-1541-AFC3-BEB41C7237D6}" v="235" dt="2019-09-21T10:18:27.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1" autoAdjust="0"/>
    <p:restoredTop sz="81137"/>
  </p:normalViewPr>
  <p:slideViewPr>
    <p:cSldViewPr snapToGrid="0" snapToObjects="1" showGuides="1">
      <p:cViewPr>
        <p:scale>
          <a:sx n="170" d="100"/>
          <a:sy n="170" d="100"/>
        </p:scale>
        <p:origin x="1616" y="36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Salah" userId="59b259a29da0d6d3" providerId="LiveId" clId="{F56671E4-AA69-DC4E-AC85-3828E6A60169}"/>
    <pc:docChg chg="custSel modSld">
      <pc:chgData name="Osama Salah" userId="59b259a29da0d6d3" providerId="LiveId" clId="{F56671E4-AA69-DC4E-AC85-3828E6A60169}" dt="2019-07-24T15:20:02.864" v="342" actId="27636"/>
      <pc:docMkLst>
        <pc:docMk/>
      </pc:docMkLst>
      <pc:sldChg chg="modSp">
        <pc:chgData name="Osama Salah" userId="59b259a29da0d6d3" providerId="LiveId" clId="{F56671E4-AA69-DC4E-AC85-3828E6A60169}" dt="2019-07-24T15:20:02.864" v="342" actId="27636"/>
        <pc:sldMkLst>
          <pc:docMk/>
          <pc:sldMk cId="108884620" sldId="388"/>
        </pc:sldMkLst>
        <pc:spChg chg="mod">
          <ac:chgData name="Osama Salah" userId="59b259a29da0d6d3" providerId="LiveId" clId="{F56671E4-AA69-DC4E-AC85-3828E6A60169}" dt="2019-07-24T15:20:02.864" v="342" actId="27636"/>
          <ac:spMkLst>
            <pc:docMk/>
            <pc:sldMk cId="108884620" sldId="388"/>
            <ac:spMk id="3" creationId="{387D3BB8-A19A-C549-9881-8C2751E5230E}"/>
          </ac:spMkLst>
        </pc:spChg>
      </pc:sldChg>
      <pc:sldChg chg="modSp">
        <pc:chgData name="Osama Salah" userId="59b259a29da0d6d3" providerId="LiveId" clId="{F56671E4-AA69-DC4E-AC85-3828E6A60169}" dt="2019-07-24T15:14:21.791" v="70" actId="20577"/>
        <pc:sldMkLst>
          <pc:docMk/>
          <pc:sldMk cId="3548320313" sldId="390"/>
        </pc:sldMkLst>
        <pc:spChg chg="mod">
          <ac:chgData name="Osama Salah" userId="59b259a29da0d6d3" providerId="LiveId" clId="{F56671E4-AA69-DC4E-AC85-3828E6A60169}" dt="2019-07-24T15:14:21.791" v="70" actId="20577"/>
          <ac:spMkLst>
            <pc:docMk/>
            <pc:sldMk cId="3548320313" sldId="390"/>
            <ac:spMk id="3" creationId="{6E45C03B-B25D-4D42-B718-CEA0D06F1A2E}"/>
          </ac:spMkLst>
        </pc:spChg>
      </pc:sldChg>
    </pc:docChg>
  </pc:docChgLst>
  <pc:docChgLst>
    <pc:chgData name="Osama Salah" userId="59b259a29da0d6d3" providerId="LiveId" clId="{3E6433E3-FE86-4C48-9EA7-B335FF3B7E76}"/>
    <pc:docChg chg="custSel modSld">
      <pc:chgData name="Osama Salah" userId="59b259a29da0d6d3" providerId="LiveId" clId="{3E6433E3-FE86-4C48-9EA7-B335FF3B7E76}" dt="2019-09-09T09:47:23.764" v="21" actId="5793"/>
      <pc:docMkLst>
        <pc:docMk/>
      </pc:docMkLst>
      <pc:sldChg chg="addSp delSp modSp">
        <pc:chgData name="Osama Salah" userId="59b259a29da0d6d3" providerId="LiveId" clId="{3E6433E3-FE86-4C48-9EA7-B335FF3B7E76}" dt="2019-09-09T09:41:39.445" v="15" actId="688"/>
        <pc:sldMkLst>
          <pc:docMk/>
          <pc:sldMk cId="731941061" sldId="263"/>
        </pc:sldMkLst>
        <pc:spChg chg="mod">
          <ac:chgData name="Osama Salah" userId="59b259a29da0d6d3" providerId="LiveId" clId="{3E6433E3-FE86-4C48-9EA7-B335FF3B7E76}" dt="2019-09-09T09:40:46.271" v="4" actId="164"/>
          <ac:spMkLst>
            <pc:docMk/>
            <pc:sldMk cId="731941061" sldId="263"/>
            <ac:spMk id="10" creationId="{00000000-0000-0000-0000-000000000000}"/>
          </ac:spMkLst>
        </pc:spChg>
        <pc:spChg chg="mod">
          <ac:chgData name="Osama Salah" userId="59b259a29da0d6d3" providerId="LiveId" clId="{3E6433E3-FE86-4C48-9EA7-B335FF3B7E76}" dt="2019-09-09T09:40:46.271" v="4" actId="164"/>
          <ac:spMkLst>
            <pc:docMk/>
            <pc:sldMk cId="731941061" sldId="263"/>
            <ac:spMk id="11" creationId="{00000000-0000-0000-0000-000000000000}"/>
          </ac:spMkLst>
        </pc:spChg>
        <pc:spChg chg="add mod">
          <ac:chgData name="Osama Salah" userId="59b259a29da0d6d3" providerId="LiveId" clId="{3E6433E3-FE86-4C48-9EA7-B335FF3B7E76}" dt="2019-09-09T09:40:29.102" v="2" actId="164"/>
          <ac:spMkLst>
            <pc:docMk/>
            <pc:sldMk cId="731941061" sldId="263"/>
            <ac:spMk id="12" creationId="{C88B8BF6-C514-40F2-9A1F-6C3F959589D5}"/>
          </ac:spMkLst>
        </pc:spChg>
        <pc:spChg chg="add mod">
          <ac:chgData name="Osama Salah" userId="59b259a29da0d6d3" providerId="LiveId" clId="{3E6433E3-FE86-4C48-9EA7-B335FF3B7E76}" dt="2019-09-09T09:40:29.102" v="2" actId="164"/>
          <ac:spMkLst>
            <pc:docMk/>
            <pc:sldMk cId="731941061" sldId="263"/>
            <ac:spMk id="13" creationId="{DF8E0DC6-1CD7-4C31-A105-463534AB9D11}"/>
          </ac:spMkLst>
        </pc:spChg>
        <pc:grpChg chg="add mod">
          <ac:chgData name="Osama Salah" userId="59b259a29da0d6d3" providerId="LiveId" clId="{3E6433E3-FE86-4C48-9EA7-B335FF3B7E76}" dt="2019-09-09T09:41:14.533" v="10" actId="1076"/>
          <ac:grpSpMkLst>
            <pc:docMk/>
            <pc:sldMk cId="731941061" sldId="263"/>
            <ac:grpSpMk id="6" creationId="{B14C43DC-CB23-4ABF-B521-0B803DC225BE}"/>
          </ac:grpSpMkLst>
        </pc:grpChg>
        <pc:grpChg chg="add del mod">
          <ac:chgData name="Osama Salah" userId="59b259a29da0d6d3" providerId="LiveId" clId="{3E6433E3-FE86-4C48-9EA7-B335FF3B7E76}" dt="2019-09-09T09:41:19.511" v="11" actId="478"/>
          <ac:grpSpMkLst>
            <pc:docMk/>
            <pc:sldMk cId="731941061" sldId="263"/>
            <ac:grpSpMk id="14" creationId="{3D8C5A25-B4B7-46EF-B9F1-2A7D212753A3}"/>
          </ac:grpSpMkLst>
        </pc:grpChg>
        <pc:grpChg chg="add mod">
          <ac:chgData name="Osama Salah" userId="59b259a29da0d6d3" providerId="LiveId" clId="{3E6433E3-FE86-4C48-9EA7-B335FF3B7E76}" dt="2019-09-09T09:41:39.445" v="15" actId="688"/>
          <ac:grpSpMkLst>
            <pc:docMk/>
            <pc:sldMk cId="731941061" sldId="263"/>
            <ac:grpSpMk id="15" creationId="{A0C86468-7C7B-4CB3-B587-1D73A7CB261E}"/>
          </ac:grpSpMkLst>
        </pc:grpChg>
      </pc:sldChg>
      <pc:sldChg chg="modSp">
        <pc:chgData name="Osama Salah" userId="59b259a29da0d6d3" providerId="LiveId" clId="{3E6433E3-FE86-4C48-9EA7-B335FF3B7E76}" dt="2019-09-09T09:45:16.378" v="20" actId="20577"/>
        <pc:sldMkLst>
          <pc:docMk/>
          <pc:sldMk cId="4247271642" sldId="377"/>
        </pc:sldMkLst>
        <pc:spChg chg="mod">
          <ac:chgData name="Osama Salah" userId="59b259a29da0d6d3" providerId="LiveId" clId="{3E6433E3-FE86-4C48-9EA7-B335FF3B7E76}" dt="2019-09-09T09:45:16.378" v="20" actId="20577"/>
          <ac:spMkLst>
            <pc:docMk/>
            <pc:sldMk cId="4247271642" sldId="377"/>
            <ac:spMk id="3" creationId="{250913E8-4E00-074F-86C6-96B471EF0D3A}"/>
          </ac:spMkLst>
        </pc:spChg>
      </pc:sldChg>
      <pc:sldChg chg="modSp">
        <pc:chgData name="Osama Salah" userId="59b259a29da0d6d3" providerId="LiveId" clId="{3E6433E3-FE86-4C48-9EA7-B335FF3B7E76}" dt="2019-09-09T09:47:23.764" v="21" actId="5793"/>
        <pc:sldMkLst>
          <pc:docMk/>
          <pc:sldMk cId="2556797897" sldId="386"/>
        </pc:sldMkLst>
        <pc:spChg chg="mod">
          <ac:chgData name="Osama Salah" userId="59b259a29da0d6d3" providerId="LiveId" clId="{3E6433E3-FE86-4C48-9EA7-B335FF3B7E76}" dt="2019-09-09T09:47:23.764" v="21" actId="5793"/>
          <ac:spMkLst>
            <pc:docMk/>
            <pc:sldMk cId="2556797897" sldId="386"/>
            <ac:spMk id="3" creationId="{00000000-0000-0000-0000-000000000000}"/>
          </ac:spMkLst>
        </pc:spChg>
      </pc:sldChg>
    </pc:docChg>
  </pc:docChgLst>
  <pc:docChgLst>
    <pc:chgData name="Osama Salah" userId="59b259a29da0d6d3" providerId="LiveId" clId="{2C911215-1708-1541-AFC3-BEB41C7237D6}"/>
    <pc:docChg chg="undo redo custSel mod addSld delSld modSld sldOrd">
      <pc:chgData name="Osama Salah" userId="59b259a29da0d6d3" providerId="LiveId" clId="{2C911215-1708-1541-AFC3-BEB41C7237D6}" dt="2019-09-21T10:19:44.268" v="2026" actId="20577"/>
      <pc:docMkLst>
        <pc:docMk/>
      </pc:docMkLst>
      <pc:sldChg chg="ord">
        <pc:chgData name="Osama Salah" userId="59b259a29da0d6d3" providerId="LiveId" clId="{2C911215-1708-1541-AFC3-BEB41C7237D6}" dt="2019-09-08T15:21:08.442" v="132"/>
        <pc:sldMkLst>
          <pc:docMk/>
          <pc:sldMk cId="1178324556" sldId="272"/>
        </pc:sldMkLst>
      </pc:sldChg>
      <pc:sldChg chg="addSp delSp modSp delAnim">
        <pc:chgData name="Osama Salah" userId="59b259a29da0d6d3" providerId="LiveId" clId="{2C911215-1708-1541-AFC3-BEB41C7237D6}" dt="2019-09-12T15:29:14.876" v="319" actId="1076"/>
        <pc:sldMkLst>
          <pc:docMk/>
          <pc:sldMk cId="1569023375" sldId="301"/>
        </pc:sldMkLst>
        <pc:spChg chg="mod">
          <ac:chgData name="Osama Salah" userId="59b259a29da0d6d3" providerId="LiveId" clId="{2C911215-1708-1541-AFC3-BEB41C7237D6}" dt="2019-09-12T15:29:11.012" v="318" actId="403"/>
          <ac:spMkLst>
            <pc:docMk/>
            <pc:sldMk cId="1569023375" sldId="301"/>
            <ac:spMk id="3" creationId="{00000000-0000-0000-0000-000000000000}"/>
          </ac:spMkLst>
        </pc:spChg>
        <pc:spChg chg="mod">
          <ac:chgData name="Osama Salah" userId="59b259a29da0d6d3" providerId="LiveId" clId="{2C911215-1708-1541-AFC3-BEB41C7237D6}" dt="2019-09-12T15:28:52.401" v="313" actId="1076"/>
          <ac:spMkLst>
            <pc:docMk/>
            <pc:sldMk cId="1569023375" sldId="301"/>
            <ac:spMk id="5" creationId="{8C53539D-B2D7-4EA1-AC7A-259F64CA49C4}"/>
          </ac:spMkLst>
        </pc:spChg>
        <pc:spChg chg="add mod">
          <ac:chgData name="Osama Salah" userId="59b259a29da0d6d3" providerId="LiveId" clId="{2C911215-1708-1541-AFC3-BEB41C7237D6}" dt="2019-09-12T15:29:06.356" v="317" actId="1076"/>
          <ac:spMkLst>
            <pc:docMk/>
            <pc:sldMk cId="1569023375" sldId="301"/>
            <ac:spMk id="7" creationId="{402C0D3C-93AD-A34F-AAED-49A14400D543}"/>
          </ac:spMkLst>
        </pc:spChg>
        <pc:spChg chg="add mod">
          <ac:chgData name="Osama Salah" userId="59b259a29da0d6d3" providerId="LiveId" clId="{2C911215-1708-1541-AFC3-BEB41C7237D6}" dt="2019-09-12T15:29:06.356" v="317" actId="1076"/>
          <ac:spMkLst>
            <pc:docMk/>
            <pc:sldMk cId="1569023375" sldId="301"/>
            <ac:spMk id="8" creationId="{598C3774-E20F-B048-A384-484F35BD4D6D}"/>
          </ac:spMkLst>
        </pc:spChg>
        <pc:graphicFrameChg chg="del mod">
          <ac:chgData name="Osama Salah" userId="59b259a29da0d6d3" providerId="LiveId" clId="{2C911215-1708-1541-AFC3-BEB41C7237D6}" dt="2019-09-12T15:28:09.657" v="305" actId="478"/>
          <ac:graphicFrameMkLst>
            <pc:docMk/>
            <pc:sldMk cId="1569023375" sldId="301"/>
            <ac:graphicFrameMk id="4" creationId="{00000000-0000-0000-0000-000000000000}"/>
          </ac:graphicFrameMkLst>
        </pc:graphicFrameChg>
        <pc:picChg chg="mod">
          <ac:chgData name="Osama Salah" userId="59b259a29da0d6d3" providerId="LiveId" clId="{2C911215-1708-1541-AFC3-BEB41C7237D6}" dt="2019-09-12T15:29:14.876" v="319" actId="1076"/>
          <ac:picMkLst>
            <pc:docMk/>
            <pc:sldMk cId="1569023375" sldId="301"/>
            <ac:picMk id="6" creationId="{00000000-0000-0000-0000-000000000000}"/>
          </ac:picMkLst>
        </pc:picChg>
      </pc:sldChg>
      <pc:sldChg chg="add del setBg">
        <pc:chgData name="Osama Salah" userId="59b259a29da0d6d3" providerId="LiveId" clId="{2C911215-1708-1541-AFC3-BEB41C7237D6}" dt="2019-09-21T09:51:49.383" v="638" actId="2696"/>
        <pc:sldMkLst>
          <pc:docMk/>
          <pc:sldMk cId="3207970443" sldId="311"/>
        </pc:sldMkLst>
      </pc:sldChg>
      <pc:sldChg chg="modNotesTx">
        <pc:chgData name="Osama Salah" userId="59b259a29da0d6d3" providerId="LiveId" clId="{2C911215-1708-1541-AFC3-BEB41C7237D6}" dt="2019-09-08T15:10:57.689" v="75" actId="20577"/>
        <pc:sldMkLst>
          <pc:docMk/>
          <pc:sldMk cId="488200562" sldId="329"/>
        </pc:sldMkLst>
      </pc:sldChg>
      <pc:sldChg chg="modSp">
        <pc:chgData name="Osama Salah" userId="59b259a29da0d6d3" providerId="LiveId" clId="{2C911215-1708-1541-AFC3-BEB41C7237D6}" dt="2019-09-12T15:35:05.717" v="582" actId="20577"/>
        <pc:sldMkLst>
          <pc:docMk/>
          <pc:sldMk cId="3995544977" sldId="396"/>
        </pc:sldMkLst>
        <pc:spChg chg="mod">
          <ac:chgData name="Osama Salah" userId="59b259a29da0d6d3" providerId="LiveId" clId="{2C911215-1708-1541-AFC3-BEB41C7237D6}" dt="2019-09-12T15:35:05.717" v="582" actId="20577"/>
          <ac:spMkLst>
            <pc:docMk/>
            <pc:sldMk cId="3995544977" sldId="396"/>
            <ac:spMk id="3" creationId="{00000000-0000-0000-0000-000000000000}"/>
          </ac:spMkLst>
        </pc:spChg>
      </pc:sldChg>
      <pc:sldChg chg="modNotesTx">
        <pc:chgData name="Osama Salah" userId="59b259a29da0d6d3" providerId="LiveId" clId="{2C911215-1708-1541-AFC3-BEB41C7237D6}" dt="2019-09-21T09:43:53.514" v="636" actId="113"/>
        <pc:sldMkLst>
          <pc:docMk/>
          <pc:sldMk cId="3404094101" sldId="397"/>
        </pc:sldMkLst>
      </pc:sldChg>
      <pc:sldChg chg="modSp modNotesTx">
        <pc:chgData name="Osama Salah" userId="59b259a29da0d6d3" providerId="LiveId" clId="{2C911215-1708-1541-AFC3-BEB41C7237D6}" dt="2019-09-21T10:19:44.268" v="2026" actId="20577"/>
        <pc:sldMkLst>
          <pc:docMk/>
          <pc:sldMk cId="4039214192" sldId="400"/>
        </pc:sldMkLst>
        <pc:spChg chg="mod">
          <ac:chgData name="Osama Salah" userId="59b259a29da0d6d3" providerId="LiveId" clId="{2C911215-1708-1541-AFC3-BEB41C7237D6}" dt="2019-09-21T10:19:21.888" v="2025" actId="20577"/>
          <ac:spMkLst>
            <pc:docMk/>
            <pc:sldMk cId="4039214192" sldId="400"/>
            <ac:spMk id="2" creationId="{CA1A2D12-5878-1F4A-9BBE-5A6F88982307}"/>
          </ac:spMkLst>
        </pc:spChg>
      </pc:sldChg>
      <pc:sldChg chg="addSp delSp modSp add mod ord setBg">
        <pc:chgData name="Osama Salah" userId="59b259a29da0d6d3" providerId="LiveId" clId="{2C911215-1708-1541-AFC3-BEB41C7237D6}" dt="2019-08-25T14:34:22.937" v="12" actId="27614"/>
        <pc:sldMkLst>
          <pc:docMk/>
          <pc:sldMk cId="3988308606" sldId="403"/>
        </pc:sldMkLst>
        <pc:spChg chg="del">
          <ac:chgData name="Osama Salah" userId="59b259a29da0d6d3" providerId="LiveId" clId="{2C911215-1708-1541-AFC3-BEB41C7237D6}" dt="2019-08-25T14:33:50.357" v="3" actId="478"/>
          <ac:spMkLst>
            <pc:docMk/>
            <pc:sldMk cId="3988308606" sldId="403"/>
            <ac:spMk id="2" creationId="{124BC89F-1B5B-6D49-A6AF-5EB927C2A75B}"/>
          </ac:spMkLst>
        </pc:spChg>
        <pc:spChg chg="del">
          <ac:chgData name="Osama Salah" userId="59b259a29da0d6d3" providerId="LiveId" clId="{2C911215-1708-1541-AFC3-BEB41C7237D6}" dt="2019-08-25T14:33:49.337" v="2" actId="478"/>
          <ac:spMkLst>
            <pc:docMk/>
            <pc:sldMk cId="3988308606" sldId="403"/>
            <ac:spMk id="3" creationId="{5B725059-A4BC-9246-BE58-751DC409BA2D}"/>
          </ac:spMkLst>
        </pc:spChg>
        <pc:picChg chg="add del mod">
          <ac:chgData name="Osama Salah" userId="59b259a29da0d6d3" providerId="LiveId" clId="{2C911215-1708-1541-AFC3-BEB41C7237D6}" dt="2019-08-25T14:34:17.537" v="10" actId="478"/>
          <ac:picMkLst>
            <pc:docMk/>
            <pc:sldMk cId="3988308606" sldId="403"/>
            <ac:picMk id="5" creationId="{5EA70411-F98A-3E4C-8083-C2D7060149A6}"/>
          </ac:picMkLst>
        </pc:picChg>
        <pc:picChg chg="add mod">
          <ac:chgData name="Osama Salah" userId="59b259a29da0d6d3" providerId="LiveId" clId="{2C911215-1708-1541-AFC3-BEB41C7237D6}" dt="2019-08-25T14:34:22.937" v="12" actId="27614"/>
          <ac:picMkLst>
            <pc:docMk/>
            <pc:sldMk cId="3988308606" sldId="403"/>
            <ac:picMk id="7" creationId="{C9FA98BB-58C0-4F4B-B01F-53C13F824D67}"/>
          </ac:picMkLst>
        </pc:picChg>
      </pc:sldChg>
      <pc:sldChg chg="addSp delSp modSp add">
        <pc:chgData name="Osama Salah" userId="59b259a29da0d6d3" providerId="LiveId" clId="{2C911215-1708-1541-AFC3-BEB41C7237D6}" dt="2019-09-08T15:20:52.400" v="131" actId="692"/>
        <pc:sldMkLst>
          <pc:docMk/>
          <pc:sldMk cId="3343807071" sldId="404"/>
        </pc:sldMkLst>
        <pc:spChg chg="del">
          <ac:chgData name="Osama Salah" userId="59b259a29da0d6d3" providerId="LiveId" clId="{2C911215-1708-1541-AFC3-BEB41C7237D6}" dt="2019-09-08T15:19:17.247" v="78" actId="478"/>
          <ac:spMkLst>
            <pc:docMk/>
            <pc:sldMk cId="3343807071" sldId="404"/>
            <ac:spMk id="2" creationId="{E0D511A9-F5F9-9343-8C1B-1A27169DF1A7}"/>
          </ac:spMkLst>
        </pc:spChg>
        <pc:spChg chg="del">
          <ac:chgData name="Osama Salah" userId="59b259a29da0d6d3" providerId="LiveId" clId="{2C911215-1708-1541-AFC3-BEB41C7237D6}" dt="2019-09-08T15:19:15.402" v="77" actId="478"/>
          <ac:spMkLst>
            <pc:docMk/>
            <pc:sldMk cId="3343807071" sldId="404"/>
            <ac:spMk id="3" creationId="{9A151C9A-01EF-5447-8524-6B1FE1C88642}"/>
          </ac:spMkLst>
        </pc:spChg>
        <pc:spChg chg="add mod">
          <ac:chgData name="Osama Salah" userId="59b259a29da0d6d3" providerId="LiveId" clId="{2C911215-1708-1541-AFC3-BEB41C7237D6}" dt="2019-09-08T15:20:19.819" v="128" actId="1076"/>
          <ac:spMkLst>
            <pc:docMk/>
            <pc:sldMk cId="3343807071" sldId="404"/>
            <ac:spMk id="6" creationId="{961EE562-19F3-B246-B086-AE3BD8B96366}"/>
          </ac:spMkLst>
        </pc:spChg>
        <pc:picChg chg="add mod">
          <ac:chgData name="Osama Salah" userId="59b259a29da0d6d3" providerId="LiveId" clId="{2C911215-1708-1541-AFC3-BEB41C7237D6}" dt="2019-09-08T15:19:27.371" v="81" actId="14100"/>
          <ac:picMkLst>
            <pc:docMk/>
            <pc:sldMk cId="3343807071" sldId="404"/>
            <ac:picMk id="5" creationId="{55EE358B-081D-7F47-AD80-A5C0A9E4E93D}"/>
          </ac:picMkLst>
        </pc:picChg>
        <pc:cxnChg chg="add mod">
          <ac:chgData name="Osama Salah" userId="59b259a29da0d6d3" providerId="LiveId" clId="{2C911215-1708-1541-AFC3-BEB41C7237D6}" dt="2019-09-08T15:20:52.400" v="131" actId="692"/>
          <ac:cxnSpMkLst>
            <pc:docMk/>
            <pc:sldMk cId="3343807071" sldId="404"/>
            <ac:cxnSpMk id="8" creationId="{0CF98172-0E3B-B24E-89D1-15B9C35864AA}"/>
          </ac:cxnSpMkLst>
        </pc:cxnChg>
      </pc:sldChg>
      <pc:sldChg chg="delSp modSp add delAnim modAnim">
        <pc:chgData name="Osama Salah" userId="59b259a29da0d6d3" providerId="LiveId" clId="{2C911215-1708-1541-AFC3-BEB41C7237D6}" dt="2019-09-12T15:31:39.880" v="566" actId="2165"/>
        <pc:sldMkLst>
          <pc:docMk/>
          <pc:sldMk cId="2052470463" sldId="406"/>
        </pc:sldMkLst>
        <pc:spChg chg="del mod">
          <ac:chgData name="Osama Salah" userId="59b259a29da0d6d3" providerId="LiveId" clId="{2C911215-1708-1541-AFC3-BEB41C7237D6}" dt="2019-09-12T15:29:39.312" v="322" actId="478"/>
          <ac:spMkLst>
            <pc:docMk/>
            <pc:sldMk cId="2052470463" sldId="406"/>
            <ac:spMk id="3" creationId="{00000000-0000-0000-0000-000000000000}"/>
          </ac:spMkLst>
        </pc:spChg>
        <pc:graphicFrameChg chg="mod modGraphic">
          <ac:chgData name="Osama Salah" userId="59b259a29da0d6d3" providerId="LiveId" clId="{2C911215-1708-1541-AFC3-BEB41C7237D6}" dt="2019-09-12T15:31:39.880" v="566" actId="2165"/>
          <ac:graphicFrameMkLst>
            <pc:docMk/>
            <pc:sldMk cId="2052470463" sldId="406"/>
            <ac:graphicFrameMk id="4" creationId="{00000000-0000-0000-0000-000000000000}"/>
          </ac:graphicFrameMkLst>
        </pc:graphicFrameChg>
        <pc:picChg chg="del">
          <ac:chgData name="Osama Salah" userId="59b259a29da0d6d3" providerId="LiveId" clId="{2C911215-1708-1541-AFC3-BEB41C7237D6}" dt="2019-09-12T15:29:33.955" v="320" actId="478"/>
          <ac:picMkLst>
            <pc:docMk/>
            <pc:sldMk cId="2052470463" sldId="406"/>
            <ac:picMk id="6" creationId="{00000000-0000-0000-0000-000000000000}"/>
          </ac:picMkLst>
        </pc:picChg>
      </pc:sldChg>
      <pc:sldChg chg="addSp delSp modSp add modAnim modNotesTx">
        <pc:chgData name="Osama Salah" userId="59b259a29da0d6d3" providerId="LiveId" clId="{2C911215-1708-1541-AFC3-BEB41C7237D6}" dt="2019-09-21T10:18:53.152" v="2021" actId="1076"/>
        <pc:sldMkLst>
          <pc:docMk/>
          <pc:sldMk cId="3540949241" sldId="407"/>
        </pc:sldMkLst>
        <pc:spChg chg="del">
          <ac:chgData name="Osama Salah" userId="59b259a29da0d6d3" providerId="LiveId" clId="{2C911215-1708-1541-AFC3-BEB41C7237D6}" dt="2019-09-21T09:51:56.788" v="641" actId="478"/>
          <ac:spMkLst>
            <pc:docMk/>
            <pc:sldMk cId="3540949241" sldId="407"/>
            <ac:spMk id="2" creationId="{9EF0EB12-E1F2-C04C-AC8D-EBC20A47256B}"/>
          </ac:spMkLst>
        </pc:spChg>
        <pc:spChg chg="del">
          <ac:chgData name="Osama Salah" userId="59b259a29da0d6d3" providerId="LiveId" clId="{2C911215-1708-1541-AFC3-BEB41C7237D6}" dt="2019-09-21T09:51:58.707" v="642" actId="478"/>
          <ac:spMkLst>
            <pc:docMk/>
            <pc:sldMk cId="3540949241" sldId="407"/>
            <ac:spMk id="3" creationId="{AA28E5C8-80EE-1A4D-8FF5-15486A741F8A}"/>
          </ac:spMkLst>
        </pc:spChg>
        <pc:spChg chg="add mod">
          <ac:chgData name="Osama Salah" userId="59b259a29da0d6d3" providerId="LiveId" clId="{2C911215-1708-1541-AFC3-BEB41C7237D6}" dt="2019-09-21T10:04:10.829" v="763" actId="1076"/>
          <ac:spMkLst>
            <pc:docMk/>
            <pc:sldMk cId="3540949241" sldId="407"/>
            <ac:spMk id="68" creationId="{4852FE41-2D05-A141-94B8-19518F4EC529}"/>
          </ac:spMkLst>
        </pc:spChg>
        <pc:spChg chg="add mod">
          <ac:chgData name="Osama Salah" userId="59b259a29da0d6d3" providerId="LiveId" clId="{2C911215-1708-1541-AFC3-BEB41C7237D6}" dt="2019-09-21T10:08:23.844" v="828" actId="404"/>
          <ac:spMkLst>
            <pc:docMk/>
            <pc:sldMk cId="3540949241" sldId="407"/>
            <ac:spMk id="69" creationId="{29FB5555-709D-104E-B000-FB98D6065336}"/>
          </ac:spMkLst>
        </pc:spChg>
        <pc:spChg chg="add del mod">
          <ac:chgData name="Osama Salah" userId="59b259a29da0d6d3" providerId="LiveId" clId="{2C911215-1708-1541-AFC3-BEB41C7237D6}" dt="2019-09-21T10:17:14.740" v="2003" actId="478"/>
          <ac:spMkLst>
            <pc:docMk/>
            <pc:sldMk cId="3540949241" sldId="407"/>
            <ac:spMk id="70" creationId="{938DA778-AD6F-A544-A2EF-3B27ED0232DE}"/>
          </ac:spMkLst>
        </pc:spChg>
        <pc:spChg chg="add del mod">
          <ac:chgData name="Osama Salah" userId="59b259a29da0d6d3" providerId="LiveId" clId="{2C911215-1708-1541-AFC3-BEB41C7237D6}" dt="2019-09-21T10:18:30.584" v="2020" actId="478"/>
          <ac:spMkLst>
            <pc:docMk/>
            <pc:sldMk cId="3540949241" sldId="407"/>
            <ac:spMk id="71" creationId="{A1C48AA9-D4CC-ED42-BDD7-3096C0FAE688}"/>
          </ac:spMkLst>
        </pc:spChg>
        <pc:spChg chg="add mod">
          <ac:chgData name="Osama Salah" userId="59b259a29da0d6d3" providerId="LiveId" clId="{2C911215-1708-1541-AFC3-BEB41C7237D6}" dt="2019-09-21T10:18:16.304" v="2017" actId="1076"/>
          <ac:spMkLst>
            <pc:docMk/>
            <pc:sldMk cId="3540949241" sldId="407"/>
            <ac:spMk id="72" creationId="{0FFF1D37-C58D-5045-BA80-B9D36677C2EF}"/>
          </ac:spMkLst>
        </pc:spChg>
        <pc:spChg chg="add mod">
          <ac:chgData name="Osama Salah" userId="59b259a29da0d6d3" providerId="LiveId" clId="{2C911215-1708-1541-AFC3-BEB41C7237D6}" dt="2019-09-21T10:18:53.152" v="2021" actId="1076"/>
          <ac:spMkLst>
            <pc:docMk/>
            <pc:sldMk cId="3540949241" sldId="407"/>
            <ac:spMk id="73" creationId="{8F4EBF1E-2B8A-B94A-A4F6-E9EDCE32C111}"/>
          </ac:spMkLst>
        </pc:spChg>
        <pc:grpChg chg="add del mod">
          <ac:chgData name="Osama Salah" userId="59b259a29da0d6d3" providerId="LiveId" clId="{2C911215-1708-1541-AFC3-BEB41C7237D6}" dt="2019-09-21T09:55:49.785" v="668" actId="165"/>
          <ac:grpSpMkLst>
            <pc:docMk/>
            <pc:sldMk cId="3540949241" sldId="407"/>
            <ac:grpSpMk id="9" creationId="{31361BAE-794A-C046-B61D-98F7F4204EEC}"/>
          </ac:grpSpMkLst>
        </pc:grpChg>
        <pc:grpChg chg="add del mod">
          <ac:chgData name="Osama Salah" userId="59b259a29da0d6d3" providerId="LiveId" clId="{2C911215-1708-1541-AFC3-BEB41C7237D6}" dt="2019-09-21T09:56:44.449" v="681" actId="165"/>
          <ac:grpSpMkLst>
            <pc:docMk/>
            <pc:sldMk cId="3540949241" sldId="407"/>
            <ac:grpSpMk id="16" creationId="{CB28D58E-65B7-D34B-8708-EADE8EDBEAD1}"/>
          </ac:grpSpMkLst>
        </pc:grpChg>
        <pc:grpChg chg="add mod">
          <ac:chgData name="Osama Salah" userId="59b259a29da0d6d3" providerId="LiveId" clId="{2C911215-1708-1541-AFC3-BEB41C7237D6}" dt="2019-09-21T09:59:46.124" v="716" actId="164"/>
          <ac:grpSpMkLst>
            <pc:docMk/>
            <pc:sldMk cId="3540949241" sldId="407"/>
            <ac:grpSpMk id="37" creationId="{85FD2D1B-DF12-6141-A92D-ACF38E33852A}"/>
          </ac:grpSpMkLst>
        </pc:grpChg>
        <pc:grpChg chg="add mod">
          <ac:chgData name="Osama Salah" userId="59b259a29da0d6d3" providerId="LiveId" clId="{2C911215-1708-1541-AFC3-BEB41C7237D6}" dt="2019-09-21T09:59:55.367" v="717" actId="164"/>
          <ac:grpSpMkLst>
            <pc:docMk/>
            <pc:sldMk cId="3540949241" sldId="407"/>
            <ac:grpSpMk id="38" creationId="{E58A6470-63EC-394F-8EF8-DA8DDC45F6CD}"/>
          </ac:grpSpMkLst>
        </pc:grpChg>
        <pc:grpChg chg="add mod">
          <ac:chgData name="Osama Salah" userId="59b259a29da0d6d3" providerId="LiveId" clId="{2C911215-1708-1541-AFC3-BEB41C7237D6}" dt="2019-09-21T10:00:12.994" v="720" actId="14100"/>
          <ac:grpSpMkLst>
            <pc:docMk/>
            <pc:sldMk cId="3540949241" sldId="407"/>
            <ac:grpSpMk id="39" creationId="{D6F218B8-C910-EF4A-8762-CDD29F33C566}"/>
          </ac:grpSpMkLst>
        </pc:grpChg>
        <pc:grpChg chg="add mod">
          <ac:chgData name="Osama Salah" userId="59b259a29da0d6d3" providerId="LiveId" clId="{2C911215-1708-1541-AFC3-BEB41C7237D6}" dt="2019-09-21T10:01:56.266" v="745" actId="14100"/>
          <ac:grpSpMkLst>
            <pc:docMk/>
            <pc:sldMk cId="3540949241" sldId="407"/>
            <ac:grpSpMk id="52" creationId="{86767516-D15B-274A-95C2-2C3F2D9B261A}"/>
          </ac:grpSpMkLst>
        </pc:grpChg>
        <pc:picChg chg="add del">
          <ac:chgData name="Osama Salah" userId="59b259a29da0d6d3" providerId="LiveId" clId="{2C911215-1708-1541-AFC3-BEB41C7237D6}" dt="2019-09-21T09:52:52.726" v="644" actId="478"/>
          <ac:picMkLst>
            <pc:docMk/>
            <pc:sldMk cId="3540949241" sldId="407"/>
            <ac:picMk id="5" creationId="{1A8F2CB2-863C-3347-A5C2-48A3B6B5FC8A}"/>
          </ac:picMkLst>
        </pc:picChg>
        <pc:picChg chg="add mod">
          <ac:chgData name="Osama Salah" userId="59b259a29da0d6d3" providerId="LiveId" clId="{2C911215-1708-1541-AFC3-BEB41C7237D6}" dt="2019-09-21T10:01:32.758" v="739" actId="1076"/>
          <ac:picMkLst>
            <pc:docMk/>
            <pc:sldMk cId="3540949241" sldId="407"/>
            <ac:picMk id="7" creationId="{7C738E65-8BB0-5F41-9429-157466817BAD}"/>
          </ac:picMkLst>
        </pc:picChg>
        <pc:picChg chg="add del mod">
          <ac:chgData name="Osama Salah" userId="59b259a29da0d6d3" providerId="LiveId" clId="{2C911215-1708-1541-AFC3-BEB41C7237D6}" dt="2019-09-21T09:54:32.107" v="661"/>
          <ac:picMkLst>
            <pc:docMk/>
            <pc:sldMk cId="3540949241" sldId="407"/>
            <ac:picMk id="8" creationId="{1F8C0038-9103-334B-9775-CA83AF30E7AC}"/>
          </ac:picMkLst>
        </pc:picChg>
        <pc:cxnChg chg="mod topLvl">
          <ac:chgData name="Osama Salah" userId="59b259a29da0d6d3" providerId="LiveId" clId="{2C911215-1708-1541-AFC3-BEB41C7237D6}" dt="2019-09-21T09:59:46.124" v="716" actId="164"/>
          <ac:cxnSpMkLst>
            <pc:docMk/>
            <pc:sldMk cId="3540949241" sldId="407"/>
            <ac:cxnSpMk id="10" creationId="{28746C24-7957-B04A-ABEF-4B82A3386F99}"/>
          </ac:cxnSpMkLst>
        </pc:cxnChg>
        <pc:cxnChg chg="mod topLvl">
          <ac:chgData name="Osama Salah" userId="59b259a29da0d6d3" providerId="LiveId" clId="{2C911215-1708-1541-AFC3-BEB41C7237D6}" dt="2019-09-21T09:59:46.124" v="716" actId="164"/>
          <ac:cxnSpMkLst>
            <pc:docMk/>
            <pc:sldMk cId="3540949241" sldId="407"/>
            <ac:cxnSpMk id="11" creationId="{1C1D8EE1-C807-634D-9E35-F94CB787F1C0}"/>
          </ac:cxnSpMkLst>
        </pc:cxnChg>
        <pc:cxnChg chg="mod topLvl">
          <ac:chgData name="Osama Salah" userId="59b259a29da0d6d3" providerId="LiveId" clId="{2C911215-1708-1541-AFC3-BEB41C7237D6}" dt="2019-09-21T09:59:46.124" v="716" actId="164"/>
          <ac:cxnSpMkLst>
            <pc:docMk/>
            <pc:sldMk cId="3540949241" sldId="407"/>
            <ac:cxnSpMk id="12" creationId="{190FA5D7-14A4-DB46-B73C-CE8DFF8CD1CE}"/>
          </ac:cxnSpMkLst>
        </pc:cxnChg>
        <pc:cxnChg chg="mod topLvl">
          <ac:chgData name="Osama Salah" userId="59b259a29da0d6d3" providerId="LiveId" clId="{2C911215-1708-1541-AFC3-BEB41C7237D6}" dt="2019-09-21T09:59:46.124" v="716" actId="164"/>
          <ac:cxnSpMkLst>
            <pc:docMk/>
            <pc:sldMk cId="3540949241" sldId="407"/>
            <ac:cxnSpMk id="13" creationId="{D7076EB0-F975-5046-B08E-46151BDE5A93}"/>
          </ac:cxnSpMkLst>
        </pc:cxnChg>
        <pc:cxnChg chg="mod topLvl">
          <ac:chgData name="Osama Salah" userId="59b259a29da0d6d3" providerId="LiveId" clId="{2C911215-1708-1541-AFC3-BEB41C7237D6}" dt="2019-09-21T09:59:46.124" v="716" actId="164"/>
          <ac:cxnSpMkLst>
            <pc:docMk/>
            <pc:sldMk cId="3540949241" sldId="407"/>
            <ac:cxnSpMk id="14" creationId="{90F73E77-A7B4-B84E-9C06-878782BD367B}"/>
          </ac:cxnSpMkLst>
        </pc:cxnChg>
        <pc:cxnChg chg="mod topLvl">
          <ac:chgData name="Osama Salah" userId="59b259a29da0d6d3" providerId="LiveId" clId="{2C911215-1708-1541-AFC3-BEB41C7237D6}" dt="2019-09-21T09:59:46.124" v="716" actId="164"/>
          <ac:cxnSpMkLst>
            <pc:docMk/>
            <pc:sldMk cId="3540949241" sldId="407"/>
            <ac:cxnSpMk id="15" creationId="{1DB8AA5D-9AF1-B74E-A516-D6D3001BFA40}"/>
          </ac:cxnSpMkLst>
        </pc:cxnChg>
        <pc:cxnChg chg="mod topLvl">
          <ac:chgData name="Osama Salah" userId="59b259a29da0d6d3" providerId="LiveId" clId="{2C911215-1708-1541-AFC3-BEB41C7237D6}" dt="2019-09-21T09:59:55.367" v="717" actId="164"/>
          <ac:cxnSpMkLst>
            <pc:docMk/>
            <pc:sldMk cId="3540949241" sldId="407"/>
            <ac:cxnSpMk id="17" creationId="{7C8B8989-DC76-7241-AF1B-400AD9243224}"/>
          </ac:cxnSpMkLst>
        </pc:cxnChg>
        <pc:cxnChg chg="mod topLvl">
          <ac:chgData name="Osama Salah" userId="59b259a29da0d6d3" providerId="LiveId" clId="{2C911215-1708-1541-AFC3-BEB41C7237D6}" dt="2019-09-21T09:59:55.367" v="717" actId="164"/>
          <ac:cxnSpMkLst>
            <pc:docMk/>
            <pc:sldMk cId="3540949241" sldId="407"/>
            <ac:cxnSpMk id="18" creationId="{21C36B4A-DB4E-CE42-A985-C088F3B46644}"/>
          </ac:cxnSpMkLst>
        </pc:cxnChg>
        <pc:cxnChg chg="mod topLvl">
          <ac:chgData name="Osama Salah" userId="59b259a29da0d6d3" providerId="LiveId" clId="{2C911215-1708-1541-AFC3-BEB41C7237D6}" dt="2019-09-21T09:59:55.367" v="717" actId="164"/>
          <ac:cxnSpMkLst>
            <pc:docMk/>
            <pc:sldMk cId="3540949241" sldId="407"/>
            <ac:cxnSpMk id="19" creationId="{D49C2EF6-9145-4D4C-9C60-AACB53B61315}"/>
          </ac:cxnSpMkLst>
        </pc:cxnChg>
        <pc:cxnChg chg="mod topLvl">
          <ac:chgData name="Osama Salah" userId="59b259a29da0d6d3" providerId="LiveId" clId="{2C911215-1708-1541-AFC3-BEB41C7237D6}" dt="2019-09-21T09:59:55.367" v="717" actId="164"/>
          <ac:cxnSpMkLst>
            <pc:docMk/>
            <pc:sldMk cId="3540949241" sldId="407"/>
            <ac:cxnSpMk id="20" creationId="{6F747419-9427-1D45-BA5E-0BC89CBDEEB6}"/>
          </ac:cxnSpMkLst>
        </pc:cxnChg>
        <pc:cxnChg chg="mod topLvl">
          <ac:chgData name="Osama Salah" userId="59b259a29da0d6d3" providerId="LiveId" clId="{2C911215-1708-1541-AFC3-BEB41C7237D6}" dt="2019-09-21T09:59:55.367" v="717" actId="164"/>
          <ac:cxnSpMkLst>
            <pc:docMk/>
            <pc:sldMk cId="3540949241" sldId="407"/>
            <ac:cxnSpMk id="21" creationId="{7C09D567-73D1-424B-9E2D-E8FB8264F965}"/>
          </ac:cxnSpMkLst>
        </pc:cxnChg>
        <pc:cxnChg chg="mod topLvl">
          <ac:chgData name="Osama Salah" userId="59b259a29da0d6d3" providerId="LiveId" clId="{2C911215-1708-1541-AFC3-BEB41C7237D6}" dt="2019-09-21T09:59:55.367" v="717" actId="164"/>
          <ac:cxnSpMkLst>
            <pc:docMk/>
            <pc:sldMk cId="3540949241" sldId="407"/>
            <ac:cxnSpMk id="22" creationId="{29CC9270-2D98-E942-8E47-9728ED8F1EB2}"/>
          </ac:cxnSpMkLst>
        </pc:cxnChg>
        <pc:cxnChg chg="mod">
          <ac:chgData name="Osama Salah" userId="59b259a29da0d6d3" providerId="LiveId" clId="{2C911215-1708-1541-AFC3-BEB41C7237D6}" dt="2019-09-21T10:01:14.805" v="736" actId="1035"/>
          <ac:cxnSpMkLst>
            <pc:docMk/>
            <pc:sldMk cId="3540949241" sldId="407"/>
            <ac:cxnSpMk id="40" creationId="{54C407F5-C4B4-934E-B9E4-3EA3D9939FBF}"/>
          </ac:cxnSpMkLst>
        </pc:cxnChg>
        <pc:cxnChg chg="mod">
          <ac:chgData name="Osama Salah" userId="59b259a29da0d6d3" providerId="LiveId" clId="{2C911215-1708-1541-AFC3-BEB41C7237D6}" dt="2019-09-21T10:02:24.361" v="748" actId="14100"/>
          <ac:cxnSpMkLst>
            <pc:docMk/>
            <pc:sldMk cId="3540949241" sldId="407"/>
            <ac:cxnSpMk id="41" creationId="{5B805DDB-BB92-6842-89D3-AFF2B88272C5}"/>
          </ac:cxnSpMkLst>
        </pc:cxnChg>
        <pc:cxnChg chg="mod">
          <ac:chgData name="Osama Salah" userId="59b259a29da0d6d3" providerId="LiveId" clId="{2C911215-1708-1541-AFC3-BEB41C7237D6}" dt="2019-09-21T10:00:46.450" v="724" actId="14100"/>
          <ac:cxnSpMkLst>
            <pc:docMk/>
            <pc:sldMk cId="3540949241" sldId="407"/>
            <ac:cxnSpMk id="42" creationId="{7A5D9A42-B474-164B-A91C-B46096EC344A}"/>
          </ac:cxnSpMkLst>
        </pc:cxnChg>
        <pc:cxnChg chg="mod">
          <ac:chgData name="Osama Salah" userId="59b259a29da0d6d3" providerId="LiveId" clId="{2C911215-1708-1541-AFC3-BEB41C7237D6}" dt="2019-09-21T10:00:51.446" v="725" actId="14100"/>
          <ac:cxnSpMkLst>
            <pc:docMk/>
            <pc:sldMk cId="3540949241" sldId="407"/>
            <ac:cxnSpMk id="43" creationId="{E3D61D46-D3D9-A94D-B4AB-9B35A92A7E24}"/>
          </ac:cxnSpMkLst>
        </pc:cxnChg>
        <pc:cxnChg chg="mod">
          <ac:chgData name="Osama Salah" userId="59b259a29da0d6d3" providerId="LiveId" clId="{2C911215-1708-1541-AFC3-BEB41C7237D6}" dt="2019-09-21T10:02:45.041" v="752" actId="14100"/>
          <ac:cxnSpMkLst>
            <pc:docMk/>
            <pc:sldMk cId="3540949241" sldId="407"/>
            <ac:cxnSpMk id="44" creationId="{EC948C21-C365-004D-9032-B602F15F857B}"/>
          </ac:cxnSpMkLst>
        </pc:cxnChg>
        <pc:cxnChg chg="mod">
          <ac:chgData name="Osama Salah" userId="59b259a29da0d6d3" providerId="LiveId" clId="{2C911215-1708-1541-AFC3-BEB41C7237D6}" dt="2019-09-21T10:01:05.639" v="730" actId="1035"/>
          <ac:cxnSpMkLst>
            <pc:docMk/>
            <pc:sldMk cId="3540949241" sldId="407"/>
            <ac:cxnSpMk id="45" creationId="{F7676B71-48D3-8846-8889-B66CD8A6742B}"/>
          </ac:cxnSpMkLst>
        </pc:cxnChg>
        <pc:cxnChg chg="mod">
          <ac:chgData name="Osama Salah" userId="59b259a29da0d6d3" providerId="LiveId" clId="{2C911215-1708-1541-AFC3-BEB41C7237D6}" dt="2019-09-21T10:02:58.973" v="754" actId="14100"/>
          <ac:cxnSpMkLst>
            <pc:docMk/>
            <pc:sldMk cId="3540949241" sldId="407"/>
            <ac:cxnSpMk id="53" creationId="{8B679AE8-D799-B447-BC62-41C26E293C12}"/>
          </ac:cxnSpMkLst>
        </pc:cxnChg>
        <pc:cxnChg chg="mod">
          <ac:chgData name="Osama Salah" userId="59b259a29da0d6d3" providerId="LiveId" clId="{2C911215-1708-1541-AFC3-BEB41C7237D6}" dt="2019-09-21T10:03:04.437" v="755" actId="14100"/>
          <ac:cxnSpMkLst>
            <pc:docMk/>
            <pc:sldMk cId="3540949241" sldId="407"/>
            <ac:cxnSpMk id="54" creationId="{41C78376-D6AC-3345-A400-B8543523E279}"/>
          </ac:cxnSpMkLst>
        </pc:cxnChg>
        <pc:cxnChg chg="mod">
          <ac:chgData name="Osama Salah" userId="59b259a29da0d6d3" providerId="LiveId" clId="{2C911215-1708-1541-AFC3-BEB41C7237D6}" dt="2019-09-21T10:03:11.253" v="757" actId="14100"/>
          <ac:cxnSpMkLst>
            <pc:docMk/>
            <pc:sldMk cId="3540949241" sldId="407"/>
            <ac:cxnSpMk id="55" creationId="{D8D46951-CEF6-1346-A029-5967F370FC57}"/>
          </ac:cxnSpMkLst>
        </pc:cxnChg>
        <pc:cxnChg chg="mod">
          <ac:chgData name="Osama Salah" userId="59b259a29da0d6d3" providerId="LiveId" clId="{2C911215-1708-1541-AFC3-BEB41C7237D6}" dt="2019-09-21T10:03:17.149" v="758" actId="14100"/>
          <ac:cxnSpMkLst>
            <pc:docMk/>
            <pc:sldMk cId="3540949241" sldId="407"/>
            <ac:cxnSpMk id="56" creationId="{87285A2E-99A2-0440-B977-05DBFA63748F}"/>
          </ac:cxnSpMkLst>
        </pc:cxnChg>
        <pc:cxnChg chg="mod">
          <ac:chgData name="Osama Salah" userId="59b259a29da0d6d3" providerId="LiveId" clId="{2C911215-1708-1541-AFC3-BEB41C7237D6}" dt="2019-09-21T10:03:21.725" v="759" actId="14100"/>
          <ac:cxnSpMkLst>
            <pc:docMk/>
            <pc:sldMk cId="3540949241" sldId="407"/>
            <ac:cxnSpMk id="57" creationId="{8003D405-C242-9242-A23B-AD64DCDB9573}"/>
          </ac:cxnSpMkLst>
        </pc:cxnChg>
        <pc:cxnChg chg="mod">
          <ac:chgData name="Osama Salah" userId="59b259a29da0d6d3" providerId="LiveId" clId="{2C911215-1708-1541-AFC3-BEB41C7237D6}" dt="2019-09-21T10:03:24.801" v="760" actId="14100"/>
          <ac:cxnSpMkLst>
            <pc:docMk/>
            <pc:sldMk cId="3540949241" sldId="407"/>
            <ac:cxnSpMk id="58" creationId="{97DDB167-972A-7247-919A-DE0B29A19671}"/>
          </ac:cxnSpMkLst>
        </pc:cxnChg>
      </pc:sldChg>
      <pc:sldMasterChg chg="delSldLayout">
        <pc:chgData name="Osama Salah" userId="59b259a29da0d6d3" providerId="LiveId" clId="{2C911215-1708-1541-AFC3-BEB41C7237D6}" dt="2019-09-21T09:51:49.384" v="639" actId="2696"/>
        <pc:sldMasterMkLst>
          <pc:docMk/>
          <pc:sldMasterMk cId="1118127742" sldId="2147483648"/>
        </pc:sldMasterMkLst>
        <pc:sldLayoutChg chg="del">
          <pc:chgData name="Osama Salah" userId="59b259a29da0d6d3" providerId="LiveId" clId="{2C911215-1708-1541-AFC3-BEB41C7237D6}" dt="2019-09-21T09:51:49.384" v="639" actId="2696"/>
          <pc:sldLayoutMkLst>
            <pc:docMk/>
            <pc:sldMasterMk cId="1118127742" sldId="2147483648"/>
            <pc:sldLayoutMk cId="2189141455" sldId="2147483660"/>
          </pc:sldLayoutMkLst>
        </pc:sldLayoutChg>
      </pc:sldMasterChg>
    </pc:docChg>
  </pc:docChgLst>
  <pc:docChgLst>
    <pc:chgData name="Osama Salah" userId="59b259a29da0d6d3" providerId="LiveId" clId="{CAF1F6BF-33F4-7843-AB43-D0001846CA86}"/>
    <pc:docChg chg="undo custSel addSld delSld modSld sldOrd modMainMaster">
      <pc:chgData name="Osama Salah" userId="59b259a29da0d6d3" providerId="LiveId" clId="{CAF1F6BF-33F4-7843-AB43-D0001846CA86}" dt="2019-07-02T15:02:47.091" v="24070" actId="478"/>
      <pc:docMkLst>
        <pc:docMk/>
      </pc:docMkLst>
      <pc:sldChg chg="addSp delSp modSp">
        <pc:chgData name="Osama Salah" userId="59b259a29da0d6d3" providerId="LiveId" clId="{CAF1F6BF-33F4-7843-AB43-D0001846CA86}" dt="2019-06-28T09:40:26.159" v="20384" actId="20577"/>
        <pc:sldMkLst>
          <pc:docMk/>
          <pc:sldMk cId="3417083189" sldId="257"/>
        </pc:sldMkLst>
        <pc:spChg chg="mod">
          <ac:chgData name="Osama Salah" userId="59b259a29da0d6d3" providerId="LiveId" clId="{CAF1F6BF-33F4-7843-AB43-D0001846CA86}" dt="2019-06-28T09:40:26.159" v="20384" actId="20577"/>
          <ac:spMkLst>
            <pc:docMk/>
            <pc:sldMk cId="3417083189" sldId="257"/>
            <ac:spMk id="3" creationId="{A8A9BE86-0DD0-464A-9E60-CF8B57FEAE4F}"/>
          </ac:spMkLst>
        </pc:spChg>
        <pc:spChg chg="add del mod">
          <ac:chgData name="Osama Salah" userId="59b259a29da0d6d3" providerId="LiveId" clId="{CAF1F6BF-33F4-7843-AB43-D0001846CA86}" dt="2019-05-31T11:14:52.641" v="10808"/>
          <ac:spMkLst>
            <pc:docMk/>
            <pc:sldMk cId="3417083189" sldId="257"/>
            <ac:spMk id="4" creationId="{C3116207-31AD-9246-BBA4-867653AD5DD9}"/>
          </ac:spMkLst>
        </pc:spChg>
        <pc:spChg chg="add del mod">
          <ac:chgData name="Osama Salah" userId="59b259a29da0d6d3" providerId="LiveId" clId="{CAF1F6BF-33F4-7843-AB43-D0001846CA86}" dt="2019-05-31T11:14:52.641" v="10808"/>
          <ac:spMkLst>
            <pc:docMk/>
            <pc:sldMk cId="3417083189" sldId="257"/>
            <ac:spMk id="5" creationId="{C1406AC8-1DB5-0549-8E17-BBB0F600C96F}"/>
          </ac:spMkLst>
        </pc:spChg>
        <pc:spChg chg="add del mod">
          <ac:chgData name="Osama Salah" userId="59b259a29da0d6d3" providerId="LiveId" clId="{CAF1F6BF-33F4-7843-AB43-D0001846CA86}" dt="2019-05-31T11:14:54.135" v="10809"/>
          <ac:spMkLst>
            <pc:docMk/>
            <pc:sldMk cId="3417083189" sldId="257"/>
            <ac:spMk id="6" creationId="{835FBD8F-83A7-C745-BD91-829C7CDBCB7F}"/>
          </ac:spMkLst>
        </pc:spChg>
        <pc:spChg chg="add del mod">
          <ac:chgData name="Osama Salah" userId="59b259a29da0d6d3" providerId="LiveId" clId="{CAF1F6BF-33F4-7843-AB43-D0001846CA86}" dt="2019-05-31T11:14:54.135" v="10809"/>
          <ac:spMkLst>
            <pc:docMk/>
            <pc:sldMk cId="3417083189" sldId="257"/>
            <ac:spMk id="7" creationId="{621C073F-9966-534A-A81C-2FBEFC8A4F0A}"/>
          </ac:spMkLst>
        </pc:spChg>
      </pc:sldChg>
      <pc:sldChg chg="addSp delSp modSp">
        <pc:chgData name="Osama Salah" userId="59b259a29da0d6d3" providerId="LiveId" clId="{CAF1F6BF-33F4-7843-AB43-D0001846CA86}" dt="2019-07-02T14:18:29.269" v="23009" actId="20577"/>
        <pc:sldMkLst>
          <pc:docMk/>
          <pc:sldMk cId="2713429778" sldId="259"/>
        </pc:sldMkLst>
        <pc:spChg chg="mod">
          <ac:chgData name="Osama Salah" userId="59b259a29da0d6d3" providerId="LiveId" clId="{CAF1F6BF-33F4-7843-AB43-D0001846CA86}" dt="2019-07-02T14:18:29.269" v="23009" actId="20577"/>
          <ac:spMkLst>
            <pc:docMk/>
            <pc:sldMk cId="2713429778" sldId="259"/>
            <ac:spMk id="3" creationId="{34284626-7048-3F4A-BDAC-B55B554C0CC7}"/>
          </ac:spMkLst>
        </pc:spChg>
        <pc:spChg chg="add del mod">
          <ac:chgData name="Osama Salah" userId="59b259a29da0d6d3" providerId="LiveId" clId="{CAF1F6BF-33F4-7843-AB43-D0001846CA86}" dt="2019-05-31T11:15:01.476" v="10810"/>
          <ac:spMkLst>
            <pc:docMk/>
            <pc:sldMk cId="2713429778" sldId="259"/>
            <ac:spMk id="4" creationId="{E6CAD622-266A-364E-B97E-E5A13C0E9B89}"/>
          </ac:spMkLst>
        </pc:spChg>
        <pc:spChg chg="add del mod">
          <ac:chgData name="Osama Salah" userId="59b259a29da0d6d3" providerId="LiveId" clId="{CAF1F6BF-33F4-7843-AB43-D0001846CA86}" dt="2019-05-31T11:15:01.476" v="10810"/>
          <ac:spMkLst>
            <pc:docMk/>
            <pc:sldMk cId="2713429778" sldId="259"/>
            <ac:spMk id="5" creationId="{C9555D1B-8056-A64A-8846-C51CFA4AEB0D}"/>
          </ac:spMkLst>
        </pc:spChg>
      </pc:sldChg>
      <pc:sldChg chg="addSp delSp modSp add">
        <pc:chgData name="Osama Salah" userId="59b259a29da0d6d3" providerId="LiveId" clId="{CAF1F6BF-33F4-7843-AB43-D0001846CA86}" dt="2019-06-28T10:35:33.813" v="22168" actId="113"/>
        <pc:sldMkLst>
          <pc:docMk/>
          <pc:sldMk cId="429163350" sldId="264"/>
        </pc:sldMkLst>
        <pc:spChg chg="add mod">
          <ac:chgData name="Osama Salah" userId="59b259a29da0d6d3" providerId="LiveId" clId="{CAF1F6BF-33F4-7843-AB43-D0001846CA86}" dt="2019-06-28T10:35:33.813" v="22168" actId="113"/>
          <ac:spMkLst>
            <pc:docMk/>
            <pc:sldMk cId="429163350" sldId="264"/>
            <ac:spMk id="11" creationId="{6F1B4910-8C21-BE4B-A1C6-EAF6D718AABF}"/>
          </ac:spMkLst>
        </pc:spChg>
        <pc:picChg chg="del">
          <ac:chgData name="Osama Salah" userId="59b259a29da0d6d3" providerId="LiveId" clId="{CAF1F6BF-33F4-7843-AB43-D0001846CA86}" dt="2019-05-24T14:37:24.116" v="3211"/>
          <ac:picMkLst>
            <pc:docMk/>
            <pc:sldMk cId="429163350" sldId="264"/>
            <ac:picMk id="5" creationId="{2423B064-CD9D-B449-ACA4-9DD0D0F0BAB9}"/>
          </ac:picMkLst>
        </pc:picChg>
        <pc:picChg chg="del">
          <ac:chgData name="Osama Salah" userId="59b259a29da0d6d3" providerId="LiveId" clId="{CAF1F6BF-33F4-7843-AB43-D0001846CA86}" dt="2019-05-24T14:37:24.116" v="3211"/>
          <ac:picMkLst>
            <pc:docMk/>
            <pc:sldMk cId="429163350" sldId="264"/>
            <ac:picMk id="7" creationId="{DE7E589E-EA7E-2546-8927-322E3AB500B7}"/>
          </ac:picMkLst>
        </pc:picChg>
        <pc:picChg chg="del">
          <ac:chgData name="Osama Salah" userId="59b259a29da0d6d3" providerId="LiveId" clId="{CAF1F6BF-33F4-7843-AB43-D0001846CA86}" dt="2019-05-24T14:37:31.332" v="3214" actId="478"/>
          <ac:picMkLst>
            <pc:docMk/>
            <pc:sldMk cId="429163350" sldId="264"/>
            <ac:picMk id="12" creationId="{0744816A-AC49-8E4B-86BD-776EA4FD4BD9}"/>
          </ac:picMkLst>
        </pc:picChg>
        <pc:picChg chg="del">
          <ac:chgData name="Osama Salah" userId="59b259a29da0d6d3" providerId="LiveId" clId="{CAF1F6BF-33F4-7843-AB43-D0001846CA86}" dt="2019-05-24T14:37:32.262" v="3215" actId="478"/>
          <ac:picMkLst>
            <pc:docMk/>
            <pc:sldMk cId="429163350" sldId="264"/>
            <ac:picMk id="1026" creationId="{00000000-0000-0000-0000-000000000000}"/>
          </ac:picMkLst>
        </pc:picChg>
      </pc:sldChg>
      <pc:sldChg chg="addSp delSp modSp add modNotesTx">
        <pc:chgData name="Osama Salah" userId="59b259a29da0d6d3" providerId="LiveId" clId="{CAF1F6BF-33F4-7843-AB43-D0001846CA86}" dt="2019-07-02T14:23:02.812" v="23120" actId="14100"/>
        <pc:sldMkLst>
          <pc:docMk/>
          <pc:sldMk cId="3572213300" sldId="296"/>
        </pc:sldMkLst>
        <pc:spChg chg="mod">
          <ac:chgData name="Osama Salah" userId="59b259a29da0d6d3" providerId="LiveId" clId="{CAF1F6BF-33F4-7843-AB43-D0001846CA86}" dt="2019-06-04T12:40:30.306" v="19362"/>
          <ac:spMkLst>
            <pc:docMk/>
            <pc:sldMk cId="3572213300" sldId="296"/>
            <ac:spMk id="3" creationId="{00000000-0000-0000-0000-000000000000}"/>
          </ac:spMkLst>
        </pc:spChg>
        <pc:spChg chg="add del mod">
          <ac:chgData name="Osama Salah" userId="59b259a29da0d6d3" providerId="LiveId" clId="{CAF1F6BF-33F4-7843-AB43-D0001846CA86}" dt="2019-07-02T14:22:54.772" v="23117" actId="478"/>
          <ac:spMkLst>
            <pc:docMk/>
            <pc:sldMk cId="3572213300" sldId="296"/>
            <ac:spMk id="4" creationId="{261CAE84-A07C-7C47-8243-7772FEE98151}"/>
          </ac:spMkLst>
        </pc:spChg>
        <pc:spChg chg="add del mod">
          <ac:chgData name="Osama Salah" userId="59b259a29da0d6d3" providerId="LiveId" clId="{CAF1F6BF-33F4-7843-AB43-D0001846CA86}" dt="2019-07-02T14:22:55.776" v="23118" actId="478"/>
          <ac:spMkLst>
            <pc:docMk/>
            <pc:sldMk cId="3572213300" sldId="296"/>
            <ac:spMk id="5" creationId="{BAAB8F88-7F99-1941-903C-983B513F4457}"/>
          </ac:spMkLst>
        </pc:spChg>
        <pc:spChg chg="add mod">
          <ac:chgData name="Osama Salah" userId="59b259a29da0d6d3" providerId="LiveId" clId="{CAF1F6BF-33F4-7843-AB43-D0001846CA86}" dt="2019-07-02T14:23:02.812" v="23120" actId="14100"/>
          <ac:spMkLst>
            <pc:docMk/>
            <pc:sldMk cId="3572213300" sldId="296"/>
            <ac:spMk id="6" creationId="{DA520672-6F2E-FB49-B118-E7C12C92A5E8}"/>
          </ac:spMkLst>
        </pc:spChg>
        <pc:spChg chg="add mod">
          <ac:chgData name="Osama Salah" userId="59b259a29da0d6d3" providerId="LiveId" clId="{CAF1F6BF-33F4-7843-AB43-D0001846CA86}" dt="2019-07-02T14:23:02.812" v="23120" actId="14100"/>
          <ac:spMkLst>
            <pc:docMk/>
            <pc:sldMk cId="3572213300" sldId="296"/>
            <ac:spMk id="7" creationId="{0E229BEF-F622-064B-8A79-69B3610323D8}"/>
          </ac:spMkLst>
        </pc:spChg>
      </pc:sldChg>
      <pc:sldChg chg="addSp delSp modSp add">
        <pc:chgData name="Osama Salah" userId="59b259a29da0d6d3" providerId="LiveId" clId="{CAF1F6BF-33F4-7843-AB43-D0001846CA86}" dt="2019-06-28T09:53:58.954" v="20402" actId="12"/>
        <pc:sldMkLst>
          <pc:docMk/>
          <pc:sldMk cId="769634663" sldId="297"/>
        </pc:sldMkLst>
        <pc:spChg chg="mod">
          <ac:chgData name="Osama Salah" userId="59b259a29da0d6d3" providerId="LiveId" clId="{CAF1F6BF-33F4-7843-AB43-D0001846CA86}" dt="2019-06-28T09:52:50.037" v="20386" actId="113"/>
          <ac:spMkLst>
            <pc:docMk/>
            <pc:sldMk cId="769634663" sldId="297"/>
            <ac:spMk id="2" creationId="{00000000-0000-0000-0000-000000000000}"/>
          </ac:spMkLst>
        </pc:spChg>
        <pc:spChg chg="mod">
          <ac:chgData name="Osama Salah" userId="59b259a29da0d6d3" providerId="LiveId" clId="{CAF1F6BF-33F4-7843-AB43-D0001846CA86}" dt="2019-06-28T09:53:58.954" v="20402" actId="12"/>
          <ac:spMkLst>
            <pc:docMk/>
            <pc:sldMk cId="769634663" sldId="297"/>
            <ac:spMk id="3" creationId="{00000000-0000-0000-0000-000000000000}"/>
          </ac:spMkLst>
        </pc:spChg>
        <pc:spChg chg="add del mod">
          <ac:chgData name="Osama Salah" userId="59b259a29da0d6d3" providerId="LiveId" clId="{CAF1F6BF-33F4-7843-AB43-D0001846CA86}" dt="2019-05-31T11:27:34.062" v="11221"/>
          <ac:spMkLst>
            <pc:docMk/>
            <pc:sldMk cId="769634663" sldId="297"/>
            <ac:spMk id="4" creationId="{319D7FA6-8D89-B94B-8C2B-85F2210C12DD}"/>
          </ac:spMkLst>
        </pc:spChg>
        <pc:spChg chg="add del mod">
          <ac:chgData name="Osama Salah" userId="59b259a29da0d6d3" providerId="LiveId" clId="{CAF1F6BF-33F4-7843-AB43-D0001846CA86}" dt="2019-05-31T11:27:34.062" v="11221"/>
          <ac:spMkLst>
            <pc:docMk/>
            <pc:sldMk cId="769634663" sldId="297"/>
            <ac:spMk id="5" creationId="{686AED35-3633-1C41-9CF1-D8F01DF6D193}"/>
          </ac:spMkLst>
        </pc:spChg>
      </pc:sldChg>
      <pc:sldChg chg="modSp add">
        <pc:chgData name="Osama Salah" userId="59b259a29da0d6d3" providerId="LiveId" clId="{CAF1F6BF-33F4-7843-AB43-D0001846CA86}" dt="2019-06-28T09:57:04.857" v="20451" actId="113"/>
        <pc:sldMkLst>
          <pc:docMk/>
          <pc:sldMk cId="1569023375" sldId="301"/>
        </pc:sldMkLst>
        <pc:spChg chg="mod">
          <ac:chgData name="Osama Salah" userId="59b259a29da0d6d3" providerId="LiveId" clId="{CAF1F6BF-33F4-7843-AB43-D0001846CA86}" dt="2019-06-28T09:57:04.857" v="20451" actId="113"/>
          <ac:spMkLst>
            <pc:docMk/>
            <pc:sldMk cId="1569023375" sldId="301"/>
            <ac:spMk id="2" creationId="{00000000-0000-0000-0000-000000000000}"/>
          </ac:spMkLst>
        </pc:spChg>
        <pc:graphicFrameChg chg="mod modGraphic">
          <ac:chgData name="Osama Salah" userId="59b259a29da0d6d3" providerId="LiveId" clId="{CAF1F6BF-33F4-7843-AB43-D0001846CA86}" dt="2019-06-04T12:46:33.269" v="19424" actId="20577"/>
          <ac:graphicFrameMkLst>
            <pc:docMk/>
            <pc:sldMk cId="1569023375" sldId="301"/>
            <ac:graphicFrameMk id="4" creationId="{00000000-0000-0000-0000-000000000000}"/>
          </ac:graphicFrameMkLst>
        </pc:graphicFrameChg>
        <pc:picChg chg="mod">
          <ac:chgData name="Osama Salah" userId="59b259a29da0d6d3" providerId="LiveId" clId="{CAF1F6BF-33F4-7843-AB43-D0001846CA86}" dt="2019-05-31T11:31:30.156" v="11327" actId="1076"/>
          <ac:picMkLst>
            <pc:docMk/>
            <pc:sldMk cId="1569023375" sldId="301"/>
            <ac:picMk id="6" creationId="{00000000-0000-0000-0000-000000000000}"/>
          </ac:picMkLst>
        </pc:picChg>
      </pc:sldChg>
      <pc:sldChg chg="addSp modSp add modNotesTx">
        <pc:chgData name="Osama Salah" userId="59b259a29da0d6d3" providerId="LiveId" clId="{CAF1F6BF-33F4-7843-AB43-D0001846CA86}" dt="2019-07-02T14:19:55.369" v="23027" actId="14100"/>
        <pc:sldMkLst>
          <pc:docMk/>
          <pc:sldMk cId="4056554615" sldId="302"/>
        </pc:sldMkLst>
        <pc:spChg chg="mod">
          <ac:chgData name="Osama Salah" userId="59b259a29da0d6d3" providerId="LiveId" clId="{CAF1F6BF-33F4-7843-AB43-D0001846CA86}" dt="2019-05-24T13:01:47.705" v="243" actId="1076"/>
          <ac:spMkLst>
            <pc:docMk/>
            <pc:sldMk cId="4056554615" sldId="302"/>
            <ac:spMk id="2" creationId="{00000000-0000-0000-0000-000000000000}"/>
          </ac:spMkLst>
        </pc:spChg>
        <pc:spChg chg="add mod">
          <ac:chgData name="Osama Salah" userId="59b259a29da0d6d3" providerId="LiveId" clId="{CAF1F6BF-33F4-7843-AB43-D0001846CA86}" dt="2019-07-02T14:19:55.369" v="23027" actId="14100"/>
          <ac:spMkLst>
            <pc:docMk/>
            <pc:sldMk cId="4056554615" sldId="302"/>
            <ac:spMk id="3" creationId="{E252AD85-7B46-584A-A539-FDA7FFCC18D6}"/>
          </ac:spMkLst>
        </pc:spChg>
        <pc:graphicFrameChg chg="mod">
          <ac:chgData name="Osama Salah" userId="59b259a29da0d6d3" providerId="LiveId" clId="{CAF1F6BF-33F4-7843-AB43-D0001846CA86}" dt="2019-07-02T14:19:37.795" v="23023" actId="1076"/>
          <ac:graphicFrameMkLst>
            <pc:docMk/>
            <pc:sldMk cId="4056554615" sldId="302"/>
            <ac:graphicFrameMk id="17" creationId="{00000000-0000-0000-0000-000000000000}"/>
          </ac:graphicFrameMkLst>
        </pc:graphicFrameChg>
      </pc:sldChg>
      <pc:sldChg chg="addSp delSp modSp add modNotesTx">
        <pc:chgData name="Osama Salah" userId="59b259a29da0d6d3" providerId="LiveId" clId="{CAF1F6BF-33F4-7843-AB43-D0001846CA86}" dt="2019-07-02T15:02:05.615" v="24069" actId="20577"/>
        <pc:sldMkLst>
          <pc:docMk/>
          <pc:sldMk cId="575241805" sldId="303"/>
        </pc:sldMkLst>
        <pc:spChg chg="mod">
          <ac:chgData name="Osama Salah" userId="59b259a29da0d6d3" providerId="LiveId" clId="{CAF1F6BF-33F4-7843-AB43-D0001846CA86}" dt="2019-06-28T10:27:13.365" v="21681" actId="113"/>
          <ac:spMkLst>
            <pc:docMk/>
            <pc:sldMk cId="575241805" sldId="303"/>
            <ac:spMk id="2" creationId="{00000000-0000-0000-0000-000000000000}"/>
          </ac:spMkLst>
        </pc:spChg>
        <pc:spChg chg="mod">
          <ac:chgData name="Osama Salah" userId="59b259a29da0d6d3" providerId="LiveId" clId="{CAF1F6BF-33F4-7843-AB43-D0001846CA86}" dt="2019-07-02T15:02:05.615" v="24069" actId="20577"/>
          <ac:spMkLst>
            <pc:docMk/>
            <pc:sldMk cId="575241805" sldId="303"/>
            <ac:spMk id="3" creationId="{00000000-0000-0000-0000-000000000000}"/>
          </ac:spMkLst>
        </pc:spChg>
        <pc:spChg chg="add del mod">
          <ac:chgData name="Osama Salah" userId="59b259a29da0d6d3" providerId="LiveId" clId="{CAF1F6BF-33F4-7843-AB43-D0001846CA86}" dt="2019-05-31T11:32:49.654" v="11331"/>
          <ac:spMkLst>
            <pc:docMk/>
            <pc:sldMk cId="575241805" sldId="303"/>
            <ac:spMk id="4" creationId="{973AC789-40E8-C64B-A99E-BA7381F7AE51}"/>
          </ac:spMkLst>
        </pc:spChg>
        <pc:spChg chg="add del mod">
          <ac:chgData name="Osama Salah" userId="59b259a29da0d6d3" providerId="LiveId" clId="{CAF1F6BF-33F4-7843-AB43-D0001846CA86}" dt="2019-05-31T11:32:49.654" v="11331"/>
          <ac:spMkLst>
            <pc:docMk/>
            <pc:sldMk cId="575241805" sldId="303"/>
            <ac:spMk id="5" creationId="{B8FDBF64-AD4D-BE4F-98A9-64FE06B92604}"/>
          </ac:spMkLst>
        </pc:spChg>
        <pc:spChg chg="add mod">
          <ac:chgData name="Osama Salah" userId="59b259a29da0d6d3" providerId="LiveId" clId="{CAF1F6BF-33F4-7843-AB43-D0001846CA86}" dt="2019-07-02T14:51:57.470" v="23417" actId="1076"/>
          <ac:spMkLst>
            <pc:docMk/>
            <pc:sldMk cId="575241805" sldId="303"/>
            <ac:spMk id="9" creationId="{48A54038-576E-944B-BEC0-AC530EBEAD1C}"/>
          </ac:spMkLst>
        </pc:spChg>
        <pc:spChg chg="add mod">
          <ac:chgData name="Osama Salah" userId="59b259a29da0d6d3" providerId="LiveId" clId="{CAF1F6BF-33F4-7843-AB43-D0001846CA86}" dt="2019-07-02T14:51:57.470" v="23417" actId="1076"/>
          <ac:spMkLst>
            <pc:docMk/>
            <pc:sldMk cId="575241805" sldId="303"/>
            <ac:spMk id="10" creationId="{B06A3BBC-1B5C-EC41-BA6D-FBBED7FB6599}"/>
          </ac:spMkLst>
        </pc:spChg>
        <pc:picChg chg="del">
          <ac:chgData name="Osama Salah" userId="59b259a29da0d6d3" providerId="LiveId" clId="{CAF1F6BF-33F4-7843-AB43-D0001846CA86}" dt="2019-06-28T10:27:07.577" v="21679" actId="478"/>
          <ac:picMkLst>
            <pc:docMk/>
            <pc:sldMk cId="575241805" sldId="303"/>
            <ac:picMk id="7" creationId="{00000000-0000-0000-0000-000000000000}"/>
          </ac:picMkLst>
        </pc:picChg>
        <pc:picChg chg="del">
          <ac:chgData name="Osama Salah" userId="59b259a29da0d6d3" providerId="LiveId" clId="{CAF1F6BF-33F4-7843-AB43-D0001846CA86}" dt="2019-06-28T10:27:06.419" v="21678" actId="478"/>
          <ac:picMkLst>
            <pc:docMk/>
            <pc:sldMk cId="575241805" sldId="303"/>
            <ac:picMk id="8" creationId="{00000000-0000-0000-0000-000000000000}"/>
          </ac:picMkLst>
        </pc:picChg>
        <pc:picChg chg="del mod">
          <ac:chgData name="Osama Salah" userId="59b259a29da0d6d3" providerId="LiveId" clId="{CAF1F6BF-33F4-7843-AB43-D0001846CA86}" dt="2019-06-28T10:27:08.899" v="21680" actId="478"/>
          <ac:picMkLst>
            <pc:docMk/>
            <pc:sldMk cId="575241805" sldId="303"/>
            <ac:picMk id="22530" creationId="{00000000-0000-0000-0000-000000000000}"/>
          </ac:picMkLst>
        </pc:picChg>
      </pc:sldChg>
      <pc:sldChg chg="addSp delSp modSp add ord">
        <pc:chgData name="Osama Salah" userId="59b259a29da0d6d3" providerId="LiveId" clId="{CAF1F6BF-33F4-7843-AB43-D0001846CA86}" dt="2019-06-28T10:40:01.697" v="22334" actId="12"/>
        <pc:sldMkLst>
          <pc:docMk/>
          <pc:sldMk cId="854453900" sldId="323"/>
        </pc:sldMkLst>
        <pc:spChg chg="mod">
          <ac:chgData name="Osama Salah" userId="59b259a29da0d6d3" providerId="LiveId" clId="{CAF1F6BF-33F4-7843-AB43-D0001846CA86}" dt="2019-06-28T10:39:48.152" v="22331" actId="113"/>
          <ac:spMkLst>
            <pc:docMk/>
            <pc:sldMk cId="854453900" sldId="323"/>
            <ac:spMk id="2" creationId="{00000000-0000-0000-0000-000000000000}"/>
          </ac:spMkLst>
        </pc:spChg>
        <pc:spChg chg="add del mod">
          <ac:chgData name="Osama Salah" userId="59b259a29da0d6d3" providerId="LiveId" clId="{CAF1F6BF-33F4-7843-AB43-D0001846CA86}" dt="2019-05-31T11:41:00.536" v="11411"/>
          <ac:spMkLst>
            <pc:docMk/>
            <pc:sldMk cId="854453900" sldId="323"/>
            <ac:spMk id="3" creationId="{FDF9B011-E87D-884F-9D08-AE8356252EB3}"/>
          </ac:spMkLst>
        </pc:spChg>
        <pc:spChg chg="mod">
          <ac:chgData name="Osama Salah" userId="59b259a29da0d6d3" providerId="LiveId" clId="{CAF1F6BF-33F4-7843-AB43-D0001846CA86}" dt="2019-06-28T10:40:01.697" v="22334" actId="12"/>
          <ac:spMkLst>
            <pc:docMk/>
            <pc:sldMk cId="854453900" sldId="323"/>
            <ac:spMk id="4" creationId="{00000000-0000-0000-0000-000000000000}"/>
          </ac:spMkLst>
        </pc:spChg>
        <pc:spChg chg="add del mod">
          <ac:chgData name="Osama Salah" userId="59b259a29da0d6d3" providerId="LiveId" clId="{CAF1F6BF-33F4-7843-AB43-D0001846CA86}" dt="2019-05-31T11:41:00.536" v="11411"/>
          <ac:spMkLst>
            <pc:docMk/>
            <pc:sldMk cId="854453900" sldId="323"/>
            <ac:spMk id="6" creationId="{3789F600-309C-8C49-83AF-BE49156A2279}"/>
          </ac:spMkLst>
        </pc:spChg>
        <pc:picChg chg="del">
          <ac:chgData name="Osama Salah" userId="59b259a29da0d6d3" providerId="LiveId" clId="{CAF1F6BF-33F4-7843-AB43-D0001846CA86}" dt="2019-05-24T18:32:27.078" v="4680" actId="478"/>
          <ac:picMkLst>
            <pc:docMk/>
            <pc:sldMk cId="854453900" sldId="323"/>
            <ac:picMk id="7" creationId="{00000000-0000-0000-0000-000000000000}"/>
          </ac:picMkLst>
        </pc:picChg>
      </pc:sldChg>
      <pc:sldChg chg="addSp delSp modSp add">
        <pc:chgData name="Osama Salah" userId="59b259a29da0d6d3" providerId="LiveId" clId="{CAF1F6BF-33F4-7843-AB43-D0001846CA86}" dt="2019-06-28T14:47:24.546" v="22378" actId="5793"/>
        <pc:sldMkLst>
          <pc:docMk/>
          <pc:sldMk cId="3986220917" sldId="330"/>
        </pc:sldMkLst>
        <pc:spChg chg="mod">
          <ac:chgData name="Osama Salah" userId="59b259a29da0d6d3" providerId="LiveId" clId="{CAF1F6BF-33F4-7843-AB43-D0001846CA86}" dt="2019-06-28T14:46:42.753" v="22375" actId="113"/>
          <ac:spMkLst>
            <pc:docMk/>
            <pc:sldMk cId="3986220917" sldId="330"/>
            <ac:spMk id="2" creationId="{00000000-0000-0000-0000-000000000000}"/>
          </ac:spMkLst>
        </pc:spChg>
        <pc:spChg chg="mod">
          <ac:chgData name="Osama Salah" userId="59b259a29da0d6d3" providerId="LiveId" clId="{CAF1F6BF-33F4-7843-AB43-D0001846CA86}" dt="2019-06-28T14:47:24.546" v="22378" actId="5793"/>
          <ac:spMkLst>
            <pc:docMk/>
            <pc:sldMk cId="3986220917" sldId="330"/>
            <ac:spMk id="3" creationId="{00000000-0000-0000-0000-000000000000}"/>
          </ac:spMkLst>
        </pc:spChg>
        <pc:spChg chg="add del mod">
          <ac:chgData name="Osama Salah" userId="59b259a29da0d6d3" providerId="LiveId" clId="{CAF1F6BF-33F4-7843-AB43-D0001846CA86}" dt="2019-06-01T06:33:38.495" v="12177"/>
          <ac:spMkLst>
            <pc:docMk/>
            <pc:sldMk cId="3986220917" sldId="330"/>
            <ac:spMk id="5" creationId="{00023D11-C059-B44B-AB87-D8D87F1EA5F5}"/>
          </ac:spMkLst>
        </pc:spChg>
        <pc:spChg chg="add del mod">
          <ac:chgData name="Osama Salah" userId="59b259a29da0d6d3" providerId="LiveId" clId="{CAF1F6BF-33F4-7843-AB43-D0001846CA86}" dt="2019-06-01T06:33:38.495" v="12177"/>
          <ac:spMkLst>
            <pc:docMk/>
            <pc:sldMk cId="3986220917" sldId="330"/>
            <ac:spMk id="9" creationId="{C7B8D27E-58C0-5349-8F3F-C098FD37346D}"/>
          </ac:spMkLst>
        </pc:spChg>
        <pc:spChg chg="add del mod">
          <ac:chgData name="Osama Salah" userId="59b259a29da0d6d3" providerId="LiveId" clId="{CAF1F6BF-33F4-7843-AB43-D0001846CA86}" dt="2019-06-01T06:33:42.844" v="12178"/>
          <ac:spMkLst>
            <pc:docMk/>
            <pc:sldMk cId="3986220917" sldId="330"/>
            <ac:spMk id="10" creationId="{2FA3FBBD-451B-B540-A29F-892DA8BCAD9F}"/>
          </ac:spMkLst>
        </pc:spChg>
        <pc:spChg chg="add del mod">
          <ac:chgData name="Osama Salah" userId="59b259a29da0d6d3" providerId="LiveId" clId="{CAF1F6BF-33F4-7843-AB43-D0001846CA86}" dt="2019-06-01T06:33:42.844" v="12178"/>
          <ac:spMkLst>
            <pc:docMk/>
            <pc:sldMk cId="3986220917" sldId="330"/>
            <ac:spMk id="11" creationId="{CE162E8E-ACEA-CA49-833A-128256506A95}"/>
          </ac:spMkLst>
        </pc:spChg>
        <pc:grpChg chg="del">
          <ac:chgData name="Osama Salah" userId="59b259a29da0d6d3" providerId="LiveId" clId="{CAF1F6BF-33F4-7843-AB43-D0001846CA86}" dt="2019-06-01T06:33:51.318" v="12179" actId="478"/>
          <ac:grpSpMkLst>
            <pc:docMk/>
            <pc:sldMk cId="3986220917" sldId="330"/>
            <ac:grpSpMk id="8" creationId="{00000000-0000-0000-0000-000000000000}"/>
          </ac:grpSpMkLst>
        </pc:grpChg>
        <pc:picChg chg="del">
          <ac:chgData name="Osama Salah" userId="59b259a29da0d6d3" providerId="LiveId" clId="{CAF1F6BF-33F4-7843-AB43-D0001846CA86}" dt="2019-06-01T06:33:54.228" v="12180" actId="478"/>
          <ac:picMkLst>
            <pc:docMk/>
            <pc:sldMk cId="3986220917" sldId="330"/>
            <ac:picMk id="4" creationId="{00000000-0000-0000-0000-000000000000}"/>
          </ac:picMkLst>
        </pc:picChg>
      </pc:sldChg>
      <pc:sldChg chg="addSp delSp modSp">
        <pc:chgData name="Osama Salah" userId="59b259a29da0d6d3" providerId="LiveId" clId="{CAF1F6BF-33F4-7843-AB43-D0001846CA86}" dt="2019-07-02T14:18:02.926" v="23000" actId="478"/>
        <pc:sldMkLst>
          <pc:docMk/>
          <pc:sldMk cId="803537534" sldId="359"/>
        </pc:sldMkLst>
        <pc:spChg chg="mod">
          <ac:chgData name="Osama Salah" userId="59b259a29da0d6d3" providerId="LiveId" clId="{CAF1F6BF-33F4-7843-AB43-D0001846CA86}" dt="2019-07-02T14:18:02.166" v="22999" actId="1076"/>
          <ac:spMkLst>
            <pc:docMk/>
            <pc:sldMk cId="803537534" sldId="359"/>
            <ac:spMk id="2" creationId="{00000000-0000-0000-0000-000000000000}"/>
          </ac:spMkLst>
        </pc:spChg>
        <pc:picChg chg="add del">
          <ac:chgData name="Osama Salah" userId="59b259a29da0d6d3" providerId="LiveId" clId="{CAF1F6BF-33F4-7843-AB43-D0001846CA86}" dt="2019-07-02T14:18:02.926" v="23000" actId="478"/>
          <ac:picMkLst>
            <pc:docMk/>
            <pc:sldMk cId="803537534" sldId="359"/>
            <ac:picMk id="5" creationId="{00000000-0000-0000-0000-000000000000}"/>
          </ac:picMkLst>
        </pc:picChg>
      </pc:sldChg>
      <pc:sldChg chg="addSp delSp modSp add">
        <pc:chgData name="Osama Salah" userId="59b259a29da0d6d3" providerId="LiveId" clId="{CAF1F6BF-33F4-7843-AB43-D0001846CA86}" dt="2019-06-28T10:40:52.327" v="22365" actId="20577"/>
        <pc:sldMkLst>
          <pc:docMk/>
          <pc:sldMk cId="2096392063" sldId="362"/>
        </pc:sldMkLst>
        <pc:spChg chg="mod">
          <ac:chgData name="Osama Salah" userId="59b259a29da0d6d3" providerId="LiveId" clId="{CAF1F6BF-33F4-7843-AB43-D0001846CA86}" dt="2019-06-28T10:40:20.558" v="22337" actId="113"/>
          <ac:spMkLst>
            <pc:docMk/>
            <pc:sldMk cId="2096392063" sldId="362"/>
            <ac:spMk id="2" creationId="{BD557A26-F7F2-E940-A0E6-ED11493D3322}"/>
          </ac:spMkLst>
        </pc:spChg>
        <pc:spChg chg="mod">
          <ac:chgData name="Osama Salah" userId="59b259a29da0d6d3" providerId="LiveId" clId="{CAF1F6BF-33F4-7843-AB43-D0001846CA86}" dt="2019-06-28T10:40:52.327" v="22365" actId="20577"/>
          <ac:spMkLst>
            <pc:docMk/>
            <pc:sldMk cId="2096392063" sldId="362"/>
            <ac:spMk id="3" creationId="{B9117F44-52C2-A245-AE1A-78BD9024DBD3}"/>
          </ac:spMkLst>
        </pc:spChg>
        <pc:spChg chg="add del mod">
          <ac:chgData name="Osama Salah" userId="59b259a29da0d6d3" providerId="LiveId" clId="{CAF1F6BF-33F4-7843-AB43-D0001846CA86}" dt="2019-05-31T11:41:28.203" v="11413"/>
          <ac:spMkLst>
            <pc:docMk/>
            <pc:sldMk cId="2096392063" sldId="362"/>
            <ac:spMk id="4" creationId="{FB82F380-5549-034B-ABC7-4D4F967B2200}"/>
          </ac:spMkLst>
        </pc:spChg>
        <pc:spChg chg="add del mod">
          <ac:chgData name="Osama Salah" userId="59b259a29da0d6d3" providerId="LiveId" clId="{CAF1F6BF-33F4-7843-AB43-D0001846CA86}" dt="2019-05-31T11:41:28.203" v="11413"/>
          <ac:spMkLst>
            <pc:docMk/>
            <pc:sldMk cId="2096392063" sldId="362"/>
            <ac:spMk id="5" creationId="{A65E6CC7-4820-814C-B935-29625B3CE1D9}"/>
          </ac:spMkLst>
        </pc:spChg>
      </pc:sldChg>
      <pc:sldChg chg="addSp delSp modSp add">
        <pc:chgData name="Osama Salah" userId="59b259a29da0d6d3" providerId="LiveId" clId="{CAF1F6BF-33F4-7843-AB43-D0001846CA86}" dt="2019-06-28T09:54:08.937" v="20403" actId="12"/>
        <pc:sldMkLst>
          <pc:docMk/>
          <pc:sldMk cId="3374861995" sldId="363"/>
        </pc:sldMkLst>
        <pc:spChg chg="mod">
          <ac:chgData name="Osama Salah" userId="59b259a29da0d6d3" providerId="LiveId" clId="{CAF1F6BF-33F4-7843-AB43-D0001846CA86}" dt="2019-06-01T17:52:24.437" v="14724" actId="113"/>
          <ac:spMkLst>
            <pc:docMk/>
            <pc:sldMk cId="3374861995" sldId="363"/>
            <ac:spMk id="2" creationId="{00000000-0000-0000-0000-000000000000}"/>
          </ac:spMkLst>
        </pc:spChg>
        <pc:spChg chg="mod">
          <ac:chgData name="Osama Salah" userId="59b259a29da0d6d3" providerId="LiveId" clId="{CAF1F6BF-33F4-7843-AB43-D0001846CA86}" dt="2019-06-28T09:54:08.937" v="20403" actId="12"/>
          <ac:spMkLst>
            <pc:docMk/>
            <pc:sldMk cId="3374861995" sldId="363"/>
            <ac:spMk id="3" creationId="{00000000-0000-0000-0000-000000000000}"/>
          </ac:spMkLst>
        </pc:spChg>
        <pc:spChg chg="add del mod">
          <ac:chgData name="Osama Salah" userId="59b259a29da0d6d3" providerId="LiveId" clId="{CAF1F6BF-33F4-7843-AB43-D0001846CA86}" dt="2019-05-31T11:27:20.522" v="11219"/>
          <ac:spMkLst>
            <pc:docMk/>
            <pc:sldMk cId="3374861995" sldId="363"/>
            <ac:spMk id="4" creationId="{457FA27B-CAE9-1D41-A033-708A21B972C9}"/>
          </ac:spMkLst>
        </pc:spChg>
        <pc:spChg chg="add del mod">
          <ac:chgData name="Osama Salah" userId="59b259a29da0d6d3" providerId="LiveId" clId="{CAF1F6BF-33F4-7843-AB43-D0001846CA86}" dt="2019-05-31T11:27:20.522" v="11219"/>
          <ac:spMkLst>
            <pc:docMk/>
            <pc:sldMk cId="3374861995" sldId="363"/>
            <ac:spMk id="5" creationId="{BC57E555-18D3-9E4D-8C43-338A935E6058}"/>
          </ac:spMkLst>
        </pc:spChg>
      </pc:sldChg>
      <pc:sldChg chg="addSp delSp modSp add">
        <pc:chgData name="Osama Salah" userId="59b259a29da0d6d3" providerId="LiveId" clId="{CAF1F6BF-33F4-7843-AB43-D0001846CA86}" dt="2019-06-28T10:34:41.654" v="22164" actId="20577"/>
        <pc:sldMkLst>
          <pc:docMk/>
          <pc:sldMk cId="1255353973" sldId="366"/>
        </pc:sldMkLst>
        <pc:spChg chg="mod">
          <ac:chgData name="Osama Salah" userId="59b259a29da0d6d3" providerId="LiveId" clId="{CAF1F6BF-33F4-7843-AB43-D0001846CA86}" dt="2019-05-24T14:32:59.380" v="2826" actId="20577"/>
          <ac:spMkLst>
            <pc:docMk/>
            <pc:sldMk cId="1255353973" sldId="366"/>
            <ac:spMk id="2" creationId="{8150DEE7-3F11-AC43-B28F-A04581FCEC53}"/>
          </ac:spMkLst>
        </pc:spChg>
        <pc:spChg chg="mod">
          <ac:chgData name="Osama Salah" userId="59b259a29da0d6d3" providerId="LiveId" clId="{CAF1F6BF-33F4-7843-AB43-D0001846CA86}" dt="2019-06-28T10:34:41.654" v="22164" actId="20577"/>
          <ac:spMkLst>
            <pc:docMk/>
            <pc:sldMk cId="1255353973" sldId="366"/>
            <ac:spMk id="3" creationId="{973E9C0B-E1F5-1D49-B5AC-A95798DFCBB5}"/>
          </ac:spMkLst>
        </pc:spChg>
        <pc:picChg chg="add del mod">
          <ac:chgData name="Osama Salah" userId="59b259a29da0d6d3" providerId="LiveId" clId="{CAF1F6BF-33F4-7843-AB43-D0001846CA86}" dt="2019-05-24T14:35:47.208" v="3142" actId="478"/>
          <ac:picMkLst>
            <pc:docMk/>
            <pc:sldMk cId="1255353973" sldId="366"/>
            <ac:picMk id="4" creationId="{56AC4563-B389-284E-95CB-DA1610E90497}"/>
          </ac:picMkLst>
        </pc:picChg>
        <pc:picChg chg="add del mod">
          <ac:chgData name="Osama Salah" userId="59b259a29da0d6d3" providerId="LiveId" clId="{CAF1F6BF-33F4-7843-AB43-D0001846CA86}" dt="2019-05-24T14:35:48.273" v="3143" actId="478"/>
          <ac:picMkLst>
            <pc:docMk/>
            <pc:sldMk cId="1255353973" sldId="366"/>
            <ac:picMk id="5" creationId="{10C86EF5-A90E-C547-BED8-9191312C9895}"/>
          </ac:picMkLst>
        </pc:picChg>
        <pc:picChg chg="add del mod">
          <ac:chgData name="Osama Salah" userId="59b259a29da0d6d3" providerId="LiveId" clId="{CAF1F6BF-33F4-7843-AB43-D0001846CA86}" dt="2019-05-24T18:30:48.887" v="4642" actId="478"/>
          <ac:picMkLst>
            <pc:docMk/>
            <pc:sldMk cId="1255353973" sldId="366"/>
            <ac:picMk id="6" creationId="{833B400B-FFC1-8F4F-AE0A-26D79C676520}"/>
          </ac:picMkLst>
        </pc:picChg>
        <pc:picChg chg="add mod">
          <ac:chgData name="Osama Salah" userId="59b259a29da0d6d3" providerId="LiveId" clId="{CAF1F6BF-33F4-7843-AB43-D0001846CA86}" dt="2019-05-24T18:31:17.237" v="4679" actId="14100"/>
          <ac:picMkLst>
            <pc:docMk/>
            <pc:sldMk cId="1255353973" sldId="366"/>
            <ac:picMk id="7" creationId="{F4537B0A-FB90-4D46-AF9C-2928EE2A6513}"/>
          </ac:picMkLst>
        </pc:picChg>
        <pc:picChg chg="add mod">
          <ac:chgData name="Osama Salah" userId="59b259a29da0d6d3" providerId="LiveId" clId="{CAF1F6BF-33F4-7843-AB43-D0001846CA86}" dt="2019-05-24T18:31:13.966" v="4678" actId="1076"/>
          <ac:picMkLst>
            <pc:docMk/>
            <pc:sldMk cId="1255353973" sldId="366"/>
            <ac:picMk id="8" creationId="{E9198403-CDCF-D945-A6B4-97777B9166FD}"/>
          </ac:picMkLst>
        </pc:picChg>
      </pc:sldChg>
      <pc:sldChg chg="modSp add">
        <pc:chgData name="Osama Salah" userId="59b259a29da0d6d3" providerId="LiveId" clId="{CAF1F6BF-33F4-7843-AB43-D0001846CA86}" dt="2019-06-28T10:36:21.800" v="22173" actId="20577"/>
        <pc:sldMkLst>
          <pc:docMk/>
          <pc:sldMk cId="1472998894" sldId="368"/>
        </pc:sldMkLst>
        <pc:spChg chg="mod">
          <ac:chgData name="Osama Salah" userId="59b259a29da0d6d3" providerId="LiveId" clId="{CAF1F6BF-33F4-7843-AB43-D0001846CA86}" dt="2019-06-28T10:36:05.779" v="22169" actId="113"/>
          <ac:spMkLst>
            <pc:docMk/>
            <pc:sldMk cId="1472998894" sldId="368"/>
            <ac:spMk id="2" creationId="{0F189C4E-D988-D446-B396-F618CC51EE29}"/>
          </ac:spMkLst>
        </pc:spChg>
        <pc:spChg chg="mod">
          <ac:chgData name="Osama Salah" userId="59b259a29da0d6d3" providerId="LiveId" clId="{CAF1F6BF-33F4-7843-AB43-D0001846CA86}" dt="2019-06-28T10:36:21.800" v="22173" actId="20577"/>
          <ac:spMkLst>
            <pc:docMk/>
            <pc:sldMk cId="1472998894" sldId="368"/>
            <ac:spMk id="3" creationId="{78869261-1551-8E41-B4C3-566CC05B3D8A}"/>
          </ac:spMkLst>
        </pc:spChg>
      </pc:sldChg>
      <pc:sldChg chg="addSp delSp modSp add">
        <pc:chgData name="Osama Salah" userId="59b259a29da0d6d3" providerId="LiveId" clId="{CAF1F6BF-33F4-7843-AB43-D0001846CA86}" dt="2019-07-02T15:02:47.091" v="24070" actId="478"/>
        <pc:sldMkLst>
          <pc:docMk/>
          <pc:sldMk cId="601582734" sldId="370"/>
        </pc:sldMkLst>
        <pc:spChg chg="add del mod">
          <ac:chgData name="Osama Salah" userId="59b259a29da0d6d3" providerId="LiveId" clId="{CAF1F6BF-33F4-7843-AB43-D0001846CA86}" dt="2019-05-31T11:39:03.824" v="11406"/>
          <ac:spMkLst>
            <pc:docMk/>
            <pc:sldMk cId="601582734" sldId="370"/>
            <ac:spMk id="3" creationId="{622A2649-8F16-9440-92D6-A7BA616BD8A1}"/>
          </ac:spMkLst>
        </pc:spChg>
        <pc:spChg chg="mod">
          <ac:chgData name="Osama Salah" userId="59b259a29da0d6d3" providerId="LiveId" clId="{CAF1F6BF-33F4-7843-AB43-D0001846CA86}" dt="2019-06-28T10:37:21.816" v="22285" actId="313"/>
          <ac:spMkLst>
            <pc:docMk/>
            <pc:sldMk cId="601582734" sldId="370"/>
            <ac:spMk id="4" creationId="{00000000-0000-0000-0000-000000000000}"/>
          </ac:spMkLst>
        </pc:spChg>
        <pc:spChg chg="del">
          <ac:chgData name="Osama Salah" userId="59b259a29da0d6d3" providerId="LiveId" clId="{CAF1F6BF-33F4-7843-AB43-D0001846CA86}" dt="2019-07-02T15:02:47.091" v="24070" actId="478"/>
          <ac:spMkLst>
            <pc:docMk/>
            <pc:sldMk cId="601582734" sldId="370"/>
            <ac:spMk id="5" creationId="{00000000-0000-0000-0000-000000000000}"/>
          </ac:spMkLst>
        </pc:spChg>
        <pc:spChg chg="add del mod">
          <ac:chgData name="Osama Salah" userId="59b259a29da0d6d3" providerId="LiveId" clId="{CAF1F6BF-33F4-7843-AB43-D0001846CA86}" dt="2019-05-31T11:39:03.824" v="11406"/>
          <ac:spMkLst>
            <pc:docMk/>
            <pc:sldMk cId="601582734" sldId="370"/>
            <ac:spMk id="6" creationId="{C029112F-1018-4B4F-9E6B-B1F52ADD46FD}"/>
          </ac:spMkLst>
        </pc:spChg>
      </pc:sldChg>
      <pc:sldChg chg="modSp add">
        <pc:chgData name="Osama Salah" userId="59b259a29da0d6d3" providerId="LiveId" clId="{CAF1F6BF-33F4-7843-AB43-D0001846CA86}" dt="2019-06-28T10:38:40.741" v="22328" actId="20577"/>
        <pc:sldMkLst>
          <pc:docMk/>
          <pc:sldMk cId="224749853" sldId="371"/>
        </pc:sldMkLst>
        <pc:spChg chg="mod">
          <ac:chgData name="Osama Salah" userId="59b259a29da0d6d3" providerId="LiveId" clId="{CAF1F6BF-33F4-7843-AB43-D0001846CA86}" dt="2019-06-28T10:38:38.127" v="22327" actId="20577"/>
          <ac:spMkLst>
            <pc:docMk/>
            <pc:sldMk cId="224749853" sldId="371"/>
            <ac:spMk id="2" creationId="{00000000-0000-0000-0000-000000000000}"/>
          </ac:spMkLst>
        </pc:spChg>
        <pc:spChg chg="mod">
          <ac:chgData name="Osama Salah" userId="59b259a29da0d6d3" providerId="LiveId" clId="{CAF1F6BF-33F4-7843-AB43-D0001846CA86}" dt="2019-06-28T10:38:40.741" v="22328" actId="20577"/>
          <ac:spMkLst>
            <pc:docMk/>
            <pc:sldMk cId="224749853" sldId="371"/>
            <ac:spMk id="4" creationId="{00000000-0000-0000-0000-000000000000}"/>
          </ac:spMkLst>
        </pc:spChg>
      </pc:sldChg>
      <pc:sldChg chg="modSp add">
        <pc:chgData name="Osama Salah" userId="59b259a29da0d6d3" providerId="LiveId" clId="{CAF1F6BF-33F4-7843-AB43-D0001846CA86}" dt="2019-06-28T10:39:33.181" v="22330" actId="113"/>
        <pc:sldMkLst>
          <pc:docMk/>
          <pc:sldMk cId="226672356" sldId="372"/>
        </pc:sldMkLst>
        <pc:spChg chg="mod">
          <ac:chgData name="Osama Salah" userId="59b259a29da0d6d3" providerId="LiveId" clId="{CAF1F6BF-33F4-7843-AB43-D0001846CA86}" dt="2019-06-28T10:39:33.181" v="22330" actId="113"/>
          <ac:spMkLst>
            <pc:docMk/>
            <pc:sldMk cId="226672356" sldId="372"/>
            <ac:spMk id="2" creationId="{00000000-0000-0000-0000-000000000000}"/>
          </ac:spMkLst>
        </pc:spChg>
        <pc:spChg chg="mod">
          <ac:chgData name="Osama Salah" userId="59b259a29da0d6d3" providerId="LiveId" clId="{CAF1F6BF-33F4-7843-AB43-D0001846CA86}" dt="2019-05-31T11:40:32.092" v="11410" actId="113"/>
          <ac:spMkLst>
            <pc:docMk/>
            <pc:sldMk cId="226672356" sldId="372"/>
            <ac:spMk id="4" creationId="{00000000-0000-0000-0000-000000000000}"/>
          </ac:spMkLst>
        </pc:spChg>
      </pc:sldChg>
      <pc:sldChg chg="delSp modSp add">
        <pc:chgData name="Osama Salah" userId="59b259a29da0d6d3" providerId="LiveId" clId="{CAF1F6BF-33F4-7843-AB43-D0001846CA86}" dt="2019-06-28T10:39:29.640" v="22329" actId="113"/>
        <pc:sldMkLst>
          <pc:docMk/>
          <pc:sldMk cId="2493425966" sldId="374"/>
        </pc:sldMkLst>
        <pc:spChg chg="mod">
          <ac:chgData name="Osama Salah" userId="59b259a29da0d6d3" providerId="LiveId" clId="{CAF1F6BF-33F4-7843-AB43-D0001846CA86}" dt="2019-06-28T10:39:29.640" v="22329" actId="113"/>
          <ac:spMkLst>
            <pc:docMk/>
            <pc:sldMk cId="2493425966" sldId="374"/>
            <ac:spMk id="2" creationId="{00000000-0000-0000-0000-000000000000}"/>
          </ac:spMkLst>
        </pc:spChg>
        <pc:spChg chg="mod">
          <ac:chgData name="Osama Salah" userId="59b259a29da0d6d3" providerId="LiveId" clId="{CAF1F6BF-33F4-7843-AB43-D0001846CA86}" dt="2019-05-24T18:50:48.729" v="6039" actId="20577"/>
          <ac:spMkLst>
            <pc:docMk/>
            <pc:sldMk cId="2493425966" sldId="374"/>
            <ac:spMk id="4" creationId="{00000000-0000-0000-0000-000000000000}"/>
          </ac:spMkLst>
        </pc:spChg>
        <pc:spChg chg="del">
          <ac:chgData name="Osama Salah" userId="59b259a29da0d6d3" providerId="LiveId" clId="{CAF1F6BF-33F4-7843-AB43-D0001846CA86}" dt="2019-05-24T18:52:06.504" v="6156" actId="478"/>
          <ac:spMkLst>
            <pc:docMk/>
            <pc:sldMk cId="2493425966" sldId="374"/>
            <ac:spMk id="5" creationId="{00000000-0000-0000-0000-000000000000}"/>
          </ac:spMkLst>
        </pc:spChg>
      </pc:sldChg>
      <pc:sldChg chg="addSp delSp modSp add">
        <pc:chgData name="Osama Salah" userId="59b259a29da0d6d3" providerId="LiveId" clId="{CAF1F6BF-33F4-7843-AB43-D0001846CA86}" dt="2019-06-28T10:41:08.113" v="22371" actId="404"/>
        <pc:sldMkLst>
          <pc:docMk/>
          <pc:sldMk cId="1780664199" sldId="375"/>
        </pc:sldMkLst>
        <pc:spChg chg="mod">
          <ac:chgData name="Osama Salah" userId="59b259a29da0d6d3" providerId="LiveId" clId="{CAF1F6BF-33F4-7843-AB43-D0001846CA86}" dt="2019-06-28T10:41:02.350" v="22368" actId="113"/>
          <ac:spMkLst>
            <pc:docMk/>
            <pc:sldMk cId="1780664199" sldId="375"/>
            <ac:spMk id="2" creationId="{E6F6024C-3A55-6F46-AAF0-EC8A6E26E1BD}"/>
          </ac:spMkLst>
        </pc:spChg>
        <pc:spChg chg="mod">
          <ac:chgData name="Osama Salah" userId="59b259a29da0d6d3" providerId="LiveId" clId="{CAF1F6BF-33F4-7843-AB43-D0001846CA86}" dt="2019-06-28T10:41:08.113" v="22371" actId="404"/>
          <ac:spMkLst>
            <pc:docMk/>
            <pc:sldMk cId="1780664199" sldId="375"/>
            <ac:spMk id="3" creationId="{12504476-AFD7-FD4A-9AF1-F7533EC17BFF}"/>
          </ac:spMkLst>
        </pc:spChg>
        <pc:spChg chg="add del mod">
          <ac:chgData name="Osama Salah" userId="59b259a29da0d6d3" providerId="LiveId" clId="{CAF1F6BF-33F4-7843-AB43-D0001846CA86}" dt="2019-05-31T11:41:55.231" v="11417"/>
          <ac:spMkLst>
            <pc:docMk/>
            <pc:sldMk cId="1780664199" sldId="375"/>
            <ac:spMk id="4" creationId="{C6844382-C0ED-6A4F-B8D0-1DE893D27181}"/>
          </ac:spMkLst>
        </pc:spChg>
        <pc:spChg chg="add del mod">
          <ac:chgData name="Osama Salah" userId="59b259a29da0d6d3" providerId="LiveId" clId="{CAF1F6BF-33F4-7843-AB43-D0001846CA86}" dt="2019-05-31T11:41:55.231" v="11417"/>
          <ac:spMkLst>
            <pc:docMk/>
            <pc:sldMk cId="1780664199" sldId="375"/>
            <ac:spMk id="5" creationId="{2322B4DB-2E2C-D341-98C3-52D639B1DD4D}"/>
          </ac:spMkLst>
        </pc:spChg>
      </pc:sldChg>
      <pc:sldChg chg="addSp delSp modSp add modNotesTx">
        <pc:chgData name="Osama Salah" userId="59b259a29da0d6d3" providerId="LiveId" clId="{CAF1F6BF-33F4-7843-AB43-D0001846CA86}" dt="2019-06-28T10:41:33.274" v="22372" actId="113"/>
        <pc:sldMkLst>
          <pc:docMk/>
          <pc:sldMk cId="1347891256" sldId="376"/>
        </pc:sldMkLst>
        <pc:spChg chg="mod">
          <ac:chgData name="Osama Salah" userId="59b259a29da0d6d3" providerId="LiveId" clId="{CAF1F6BF-33F4-7843-AB43-D0001846CA86}" dt="2019-06-28T10:41:33.274" v="22372" actId="113"/>
          <ac:spMkLst>
            <pc:docMk/>
            <pc:sldMk cId="1347891256" sldId="376"/>
            <ac:spMk id="2" creationId="{5C26A4D7-461A-D84D-806C-B1693C04CCF7}"/>
          </ac:spMkLst>
        </pc:spChg>
        <pc:spChg chg="mod">
          <ac:chgData name="Osama Salah" userId="59b259a29da0d6d3" providerId="LiveId" clId="{CAF1F6BF-33F4-7843-AB43-D0001846CA86}" dt="2019-05-31T11:44:46.121" v="11577" actId="20577"/>
          <ac:spMkLst>
            <pc:docMk/>
            <pc:sldMk cId="1347891256" sldId="376"/>
            <ac:spMk id="3" creationId="{250913E8-4E00-074F-86C6-96B471EF0D3A}"/>
          </ac:spMkLst>
        </pc:spChg>
        <pc:spChg chg="add mod">
          <ac:chgData name="Osama Salah" userId="59b259a29da0d6d3" providerId="LiveId" clId="{CAF1F6BF-33F4-7843-AB43-D0001846CA86}" dt="2019-05-25T13:50:45.692" v="7305" actId="14100"/>
          <ac:spMkLst>
            <pc:docMk/>
            <pc:sldMk cId="1347891256" sldId="376"/>
            <ac:spMk id="4" creationId="{1161058E-154B-0846-80B8-5583AF5095F3}"/>
          </ac:spMkLst>
        </pc:spChg>
        <pc:spChg chg="add mod">
          <ac:chgData name="Osama Salah" userId="59b259a29da0d6d3" providerId="LiveId" clId="{CAF1F6BF-33F4-7843-AB43-D0001846CA86}" dt="2019-05-31T11:47:30.548" v="11733" actId="1076"/>
          <ac:spMkLst>
            <pc:docMk/>
            <pc:sldMk cId="1347891256" sldId="376"/>
            <ac:spMk id="5" creationId="{4C382220-42B5-C84F-B837-B4F9DB414F7F}"/>
          </ac:spMkLst>
        </pc:spChg>
        <pc:spChg chg="add del mod">
          <ac:chgData name="Osama Salah" userId="59b259a29da0d6d3" providerId="LiveId" clId="{CAF1F6BF-33F4-7843-AB43-D0001846CA86}" dt="2019-05-25T13:52:41.412" v="7434" actId="478"/>
          <ac:spMkLst>
            <pc:docMk/>
            <pc:sldMk cId="1347891256" sldId="376"/>
            <ac:spMk id="6" creationId="{3C04243B-2AE5-7E43-A64A-232BF84FF97F}"/>
          </ac:spMkLst>
        </pc:spChg>
        <pc:spChg chg="add del mod">
          <ac:chgData name="Osama Salah" userId="59b259a29da0d6d3" providerId="LiveId" clId="{CAF1F6BF-33F4-7843-AB43-D0001846CA86}" dt="2019-05-31T11:47:24.553" v="11731" actId="478"/>
          <ac:spMkLst>
            <pc:docMk/>
            <pc:sldMk cId="1347891256" sldId="376"/>
            <ac:spMk id="6" creationId="{4B05B6A2-B6A4-9545-B226-7635B9D888C4}"/>
          </ac:spMkLst>
        </pc:spChg>
      </pc:sldChg>
      <pc:sldChg chg="delSp modSp add">
        <pc:chgData name="Osama Salah" userId="59b259a29da0d6d3" providerId="LiveId" clId="{CAF1F6BF-33F4-7843-AB43-D0001846CA86}" dt="2019-06-28T10:42:00.086" v="22373" actId="113"/>
        <pc:sldMkLst>
          <pc:docMk/>
          <pc:sldMk cId="4247271642" sldId="377"/>
        </pc:sldMkLst>
        <pc:spChg chg="mod">
          <ac:chgData name="Osama Salah" userId="59b259a29da0d6d3" providerId="LiveId" clId="{CAF1F6BF-33F4-7843-AB43-D0001846CA86}" dt="2019-06-28T10:42:00.086" v="22373" actId="113"/>
          <ac:spMkLst>
            <pc:docMk/>
            <pc:sldMk cId="4247271642" sldId="377"/>
            <ac:spMk id="2" creationId="{5C26A4D7-461A-D84D-806C-B1693C04CCF7}"/>
          </ac:spMkLst>
        </pc:spChg>
        <pc:spChg chg="mod">
          <ac:chgData name="Osama Salah" userId="59b259a29da0d6d3" providerId="LiveId" clId="{CAF1F6BF-33F4-7843-AB43-D0001846CA86}" dt="2019-06-02T11:49:22.989" v="16667" actId="20577"/>
          <ac:spMkLst>
            <pc:docMk/>
            <pc:sldMk cId="4247271642" sldId="377"/>
            <ac:spMk id="3" creationId="{250913E8-4E00-074F-86C6-96B471EF0D3A}"/>
          </ac:spMkLst>
        </pc:spChg>
        <pc:spChg chg="del">
          <ac:chgData name="Osama Salah" userId="59b259a29da0d6d3" providerId="LiveId" clId="{CAF1F6BF-33F4-7843-AB43-D0001846CA86}" dt="2019-05-25T13:52:54.837" v="7438" actId="478"/>
          <ac:spMkLst>
            <pc:docMk/>
            <pc:sldMk cId="4247271642" sldId="377"/>
            <ac:spMk id="4" creationId="{1161058E-154B-0846-80B8-5583AF5095F3}"/>
          </ac:spMkLst>
        </pc:spChg>
        <pc:spChg chg="del mod">
          <ac:chgData name="Osama Salah" userId="59b259a29da0d6d3" providerId="LiveId" clId="{CAF1F6BF-33F4-7843-AB43-D0001846CA86}" dt="2019-05-25T13:52:53.082" v="7437" actId="478"/>
          <ac:spMkLst>
            <pc:docMk/>
            <pc:sldMk cId="4247271642" sldId="377"/>
            <ac:spMk id="5" creationId="{4C382220-42B5-C84F-B837-B4F9DB414F7F}"/>
          </ac:spMkLst>
        </pc:spChg>
      </pc:sldChg>
      <pc:sldChg chg="addSp modSp add">
        <pc:chgData name="Osama Salah" userId="59b259a29da0d6d3" providerId="LiveId" clId="{CAF1F6BF-33F4-7843-AB43-D0001846CA86}" dt="2019-06-28T14:49:32.505" v="22382" actId="113"/>
        <pc:sldMkLst>
          <pc:docMk/>
          <pc:sldMk cId="2829086796" sldId="378"/>
        </pc:sldMkLst>
        <pc:spChg chg="mod">
          <ac:chgData name="Osama Salah" userId="59b259a29da0d6d3" providerId="LiveId" clId="{CAF1F6BF-33F4-7843-AB43-D0001846CA86}" dt="2019-06-28T14:49:32.505" v="22382" actId="113"/>
          <ac:spMkLst>
            <pc:docMk/>
            <pc:sldMk cId="2829086796" sldId="378"/>
            <ac:spMk id="2" creationId="{2139C77A-EC16-9F49-9703-2902CD6A6270}"/>
          </ac:spMkLst>
        </pc:spChg>
        <pc:spChg chg="mod">
          <ac:chgData name="Osama Salah" userId="59b259a29da0d6d3" providerId="LiveId" clId="{CAF1F6BF-33F4-7843-AB43-D0001846CA86}" dt="2019-06-02T12:10:23.446" v="17418" actId="20577"/>
          <ac:spMkLst>
            <pc:docMk/>
            <pc:sldMk cId="2829086796" sldId="378"/>
            <ac:spMk id="3" creationId="{BA77DA59-F60B-BD4F-9FDF-5EEDE6E366E5}"/>
          </ac:spMkLst>
        </pc:spChg>
        <pc:spChg chg="add mod">
          <ac:chgData name="Osama Salah" userId="59b259a29da0d6d3" providerId="LiveId" clId="{CAF1F6BF-33F4-7843-AB43-D0001846CA86}" dt="2019-05-25T14:03:11.933" v="8637" actId="20577"/>
          <ac:spMkLst>
            <pc:docMk/>
            <pc:sldMk cId="2829086796" sldId="378"/>
            <ac:spMk id="5" creationId="{D0A4756F-28CA-A247-B1B8-642FD7DA6A69}"/>
          </ac:spMkLst>
        </pc:spChg>
        <pc:graphicFrameChg chg="add mod">
          <ac:chgData name="Osama Salah" userId="59b259a29da0d6d3" providerId="LiveId" clId="{CAF1F6BF-33F4-7843-AB43-D0001846CA86}" dt="2019-05-25T14:02:10.947" v="8491" actId="1076"/>
          <ac:graphicFrameMkLst>
            <pc:docMk/>
            <pc:sldMk cId="2829086796" sldId="378"/>
            <ac:graphicFrameMk id="4" creationId="{115CCB5A-C8E6-6D49-A6E5-EA06B71E1E04}"/>
          </ac:graphicFrameMkLst>
        </pc:graphicFrameChg>
      </pc:sldChg>
      <pc:sldChg chg="addSp delSp modSp add delAnim">
        <pc:chgData name="Osama Salah" userId="59b259a29da0d6d3" providerId="LiveId" clId="{CAF1F6BF-33F4-7843-AB43-D0001846CA86}" dt="2019-06-29T09:52:11.909" v="22604" actId="1076"/>
        <pc:sldMkLst>
          <pc:docMk/>
          <pc:sldMk cId="312607183" sldId="381"/>
        </pc:sldMkLst>
        <pc:spChg chg="add mod">
          <ac:chgData name="Osama Salah" userId="59b259a29da0d6d3" providerId="LiveId" clId="{CAF1F6BF-33F4-7843-AB43-D0001846CA86}" dt="2019-06-29T09:52:00.733" v="22601" actId="403"/>
          <ac:spMkLst>
            <pc:docMk/>
            <pc:sldMk cId="312607183" sldId="381"/>
            <ac:spMk id="2" creationId="{C29A7A0E-1B27-7442-BF0E-EEE525ACA842}"/>
          </ac:spMkLst>
        </pc:spChg>
        <pc:spChg chg="add del mod">
          <ac:chgData name="Osama Salah" userId="59b259a29da0d6d3" providerId="LiveId" clId="{CAF1F6BF-33F4-7843-AB43-D0001846CA86}" dt="2019-05-31T11:52:23.448" v="12014" actId="478"/>
          <ac:spMkLst>
            <pc:docMk/>
            <pc:sldMk cId="312607183" sldId="381"/>
            <ac:spMk id="2" creationId="{F7669901-FB95-244F-8DE5-026B03201E3B}"/>
          </ac:spMkLst>
        </pc:spChg>
        <pc:spChg chg="add del mod">
          <ac:chgData name="Osama Salah" userId="59b259a29da0d6d3" providerId="LiveId" clId="{CAF1F6BF-33F4-7843-AB43-D0001846CA86}" dt="2019-05-31T11:52:16.978" v="12012"/>
          <ac:spMkLst>
            <pc:docMk/>
            <pc:sldMk cId="312607183" sldId="381"/>
            <ac:spMk id="4" creationId="{02AB2114-BB3D-FA49-9337-189786D58D65}"/>
          </ac:spMkLst>
        </pc:spChg>
        <pc:spChg chg="add mod">
          <ac:chgData name="Osama Salah" userId="59b259a29da0d6d3" providerId="LiveId" clId="{CAF1F6BF-33F4-7843-AB43-D0001846CA86}" dt="2019-06-29T09:52:11.909" v="22604" actId="1076"/>
          <ac:spMkLst>
            <pc:docMk/>
            <pc:sldMk cId="312607183" sldId="381"/>
            <ac:spMk id="4" creationId="{1784EA6E-02E7-884F-8404-4E0EC00FBDB1}"/>
          </ac:spMkLst>
        </pc:spChg>
        <pc:spChg chg="add del mod">
          <ac:chgData name="Osama Salah" userId="59b259a29da0d6d3" providerId="LiveId" clId="{CAF1F6BF-33F4-7843-AB43-D0001846CA86}" dt="2019-06-29T09:47:37.254" v="22570" actId="478"/>
          <ac:spMkLst>
            <pc:docMk/>
            <pc:sldMk cId="312607183" sldId="381"/>
            <ac:spMk id="5" creationId="{3971BFD6-063F-F543-9B29-0BD681979D7C}"/>
          </ac:spMkLst>
        </pc:spChg>
        <pc:spChg chg="add mod">
          <ac:chgData name="Osama Salah" userId="59b259a29da0d6d3" providerId="LiveId" clId="{CAF1F6BF-33F4-7843-AB43-D0001846CA86}" dt="2019-06-29T09:52:11.909" v="22604" actId="1076"/>
          <ac:spMkLst>
            <pc:docMk/>
            <pc:sldMk cId="312607183" sldId="381"/>
            <ac:spMk id="6" creationId="{90A216B5-D321-C44D-9B5D-96672A64EE0E}"/>
          </ac:spMkLst>
        </pc:spChg>
        <pc:spChg chg="add mod">
          <ac:chgData name="Osama Salah" userId="59b259a29da0d6d3" providerId="LiveId" clId="{CAF1F6BF-33F4-7843-AB43-D0001846CA86}" dt="2019-06-29T09:52:11.909" v="22604" actId="1076"/>
          <ac:spMkLst>
            <pc:docMk/>
            <pc:sldMk cId="312607183" sldId="381"/>
            <ac:spMk id="7" creationId="{A5C635D6-08EB-A344-B03A-37F4DCE31D94}"/>
          </ac:spMkLst>
        </pc:spChg>
        <pc:spChg chg="add mod">
          <ac:chgData name="Osama Salah" userId="59b259a29da0d6d3" providerId="LiveId" clId="{CAF1F6BF-33F4-7843-AB43-D0001846CA86}" dt="2019-06-29T09:52:07.797" v="22603" actId="1076"/>
          <ac:spMkLst>
            <pc:docMk/>
            <pc:sldMk cId="312607183" sldId="381"/>
            <ac:spMk id="8" creationId="{8421B320-E054-2648-99C9-72750F44B66B}"/>
          </ac:spMkLst>
        </pc:spChg>
        <pc:spChg chg="add mod">
          <ac:chgData name="Osama Salah" userId="59b259a29da0d6d3" providerId="LiveId" clId="{CAF1F6BF-33F4-7843-AB43-D0001846CA86}" dt="2019-06-29T09:52:05.549" v="22602" actId="1076"/>
          <ac:spMkLst>
            <pc:docMk/>
            <pc:sldMk cId="312607183" sldId="381"/>
            <ac:spMk id="9" creationId="{BF29565C-EAE4-5A4A-A6E0-55035AE927D2}"/>
          </ac:spMkLst>
        </pc:spChg>
        <pc:picChg chg="del">
          <ac:chgData name="Osama Salah" userId="59b259a29da0d6d3" providerId="LiveId" clId="{CAF1F6BF-33F4-7843-AB43-D0001846CA86}" dt="2019-05-25T14:10:36.923" v="9250" actId="478"/>
          <ac:picMkLst>
            <pc:docMk/>
            <pc:sldMk cId="312607183" sldId="381"/>
            <ac:picMk id="4" creationId="{2D8CA58B-9587-F944-933B-689959BC1C66}"/>
          </ac:picMkLst>
        </pc:picChg>
      </pc:sldChg>
      <pc:sldChg chg="modSp add">
        <pc:chgData name="Osama Salah" userId="59b259a29da0d6d3" providerId="LiveId" clId="{CAF1F6BF-33F4-7843-AB43-D0001846CA86}" dt="2019-06-29T07:14:56.541" v="22565" actId="20577"/>
        <pc:sldMkLst>
          <pc:docMk/>
          <pc:sldMk cId="4077565395" sldId="382"/>
        </pc:sldMkLst>
        <pc:spChg chg="mod">
          <ac:chgData name="Osama Salah" userId="59b259a29da0d6d3" providerId="LiveId" clId="{CAF1F6BF-33F4-7843-AB43-D0001846CA86}" dt="2019-05-25T14:14:24.888" v="9715" actId="20577"/>
          <ac:spMkLst>
            <pc:docMk/>
            <pc:sldMk cId="4077565395" sldId="382"/>
            <ac:spMk id="2" creationId="{B97882EF-EFD1-584A-A46A-1C526AAF6B3D}"/>
          </ac:spMkLst>
        </pc:spChg>
        <pc:spChg chg="mod">
          <ac:chgData name="Osama Salah" userId="59b259a29da0d6d3" providerId="LiveId" clId="{CAF1F6BF-33F4-7843-AB43-D0001846CA86}" dt="2019-06-29T07:14:56.541" v="22565" actId="20577"/>
          <ac:spMkLst>
            <pc:docMk/>
            <pc:sldMk cId="4077565395" sldId="382"/>
            <ac:spMk id="3" creationId="{46D6BEAE-5B98-C145-8341-B3897AA46E5F}"/>
          </ac:spMkLst>
        </pc:spChg>
      </pc:sldChg>
      <pc:sldChg chg="modSp add">
        <pc:chgData name="Osama Salah" userId="59b259a29da0d6d3" providerId="LiveId" clId="{CAF1F6BF-33F4-7843-AB43-D0001846CA86}" dt="2019-07-02T14:21:44.585" v="23113" actId="20577"/>
        <pc:sldMkLst>
          <pc:docMk/>
          <pc:sldMk cId="1942816697" sldId="383"/>
        </pc:sldMkLst>
        <pc:spChg chg="mod">
          <ac:chgData name="Osama Salah" userId="59b259a29da0d6d3" providerId="LiveId" clId="{CAF1F6BF-33F4-7843-AB43-D0001846CA86}" dt="2019-06-04T12:27:18.789" v="18944" actId="20577"/>
          <ac:spMkLst>
            <pc:docMk/>
            <pc:sldMk cId="1942816697" sldId="383"/>
            <ac:spMk id="2" creationId="{9B3A5611-894D-9048-B670-5E4408D44881}"/>
          </ac:spMkLst>
        </pc:spChg>
        <pc:spChg chg="mod">
          <ac:chgData name="Osama Salah" userId="59b259a29da0d6d3" providerId="LiveId" clId="{CAF1F6BF-33F4-7843-AB43-D0001846CA86}" dt="2019-07-02T14:21:44.585" v="23113" actId="20577"/>
          <ac:spMkLst>
            <pc:docMk/>
            <pc:sldMk cId="1942816697" sldId="383"/>
            <ac:spMk id="3" creationId="{30F51EB6-0C87-D541-A6A3-4323BE2A603F}"/>
          </ac:spMkLst>
        </pc:spChg>
      </pc:sldChg>
      <pc:sldChg chg="addSp delSp modSp add modAnim modNotesTx">
        <pc:chgData name="Osama Salah" userId="59b259a29da0d6d3" providerId="LiveId" clId="{CAF1F6BF-33F4-7843-AB43-D0001846CA86}" dt="2019-07-02T14:45:03.511" v="23342" actId="1076"/>
        <pc:sldMkLst>
          <pc:docMk/>
          <pc:sldMk cId="2892561282" sldId="385"/>
        </pc:sldMkLst>
        <pc:spChg chg="mod">
          <ac:chgData name="Osama Salah" userId="59b259a29da0d6d3" providerId="LiveId" clId="{CAF1F6BF-33F4-7843-AB43-D0001846CA86}" dt="2019-05-31T11:30:49.121" v="11322" actId="20577"/>
          <ac:spMkLst>
            <pc:docMk/>
            <pc:sldMk cId="2892561282" sldId="385"/>
            <ac:spMk id="2" creationId="{00000000-0000-0000-0000-000000000000}"/>
          </ac:spMkLst>
        </pc:spChg>
        <pc:spChg chg="del mod">
          <ac:chgData name="Osama Salah" userId="59b259a29da0d6d3" providerId="LiveId" clId="{CAF1F6BF-33F4-7843-AB43-D0001846CA86}" dt="2019-05-31T11:30:54.961" v="11324"/>
          <ac:spMkLst>
            <pc:docMk/>
            <pc:sldMk cId="2892561282" sldId="385"/>
            <ac:spMk id="3" creationId="{00000000-0000-0000-0000-000000000000}"/>
          </ac:spMkLst>
        </pc:spChg>
        <pc:spChg chg="add del mod">
          <ac:chgData name="Osama Salah" userId="59b259a29da0d6d3" providerId="LiveId" clId="{CAF1F6BF-33F4-7843-AB43-D0001846CA86}" dt="2019-06-01T18:01:28.480" v="15611" actId="478"/>
          <ac:spMkLst>
            <pc:docMk/>
            <pc:sldMk cId="2892561282" sldId="385"/>
            <ac:spMk id="3" creationId="{CE589B2B-09A6-B545-9DC9-6B0C9E9DAB28}"/>
          </ac:spMkLst>
        </pc:spChg>
        <pc:spChg chg="mod">
          <ac:chgData name="Osama Salah" userId="59b259a29da0d6d3" providerId="LiveId" clId="{CAF1F6BF-33F4-7843-AB43-D0001846CA86}" dt="2019-06-01T18:00:34.827" v="15574" actId="1076"/>
          <ac:spMkLst>
            <pc:docMk/>
            <pc:sldMk cId="2892561282" sldId="385"/>
            <ac:spMk id="5" creationId="{0A1A0368-8F2B-0C48-9EE9-D7A11AD83971}"/>
          </ac:spMkLst>
        </pc:spChg>
        <pc:spChg chg="add mod">
          <ac:chgData name="Osama Salah" userId="59b259a29da0d6d3" providerId="LiveId" clId="{CAF1F6BF-33F4-7843-AB43-D0001846CA86}" dt="2019-07-02T14:45:03.511" v="23342" actId="1076"/>
          <ac:spMkLst>
            <pc:docMk/>
            <pc:sldMk cId="2892561282" sldId="385"/>
            <ac:spMk id="6" creationId="{2ACF9621-B095-A743-9A3E-E203C9CF3B3D}"/>
          </ac:spMkLst>
        </pc:spChg>
        <pc:spChg chg="add del mod">
          <ac:chgData name="Osama Salah" userId="59b259a29da0d6d3" providerId="LiveId" clId="{CAF1F6BF-33F4-7843-AB43-D0001846CA86}" dt="2019-05-31T11:13:31.765" v="10797"/>
          <ac:spMkLst>
            <pc:docMk/>
            <pc:sldMk cId="2892561282" sldId="385"/>
            <ac:spMk id="6" creationId="{3966968B-8EF0-EA4A-81A5-7FCCC6E90815}"/>
          </ac:spMkLst>
        </pc:spChg>
        <pc:spChg chg="add del mod">
          <ac:chgData name="Osama Salah" userId="59b259a29da0d6d3" providerId="LiveId" clId="{CAF1F6BF-33F4-7843-AB43-D0001846CA86}" dt="2019-05-31T11:13:31.765" v="10797"/>
          <ac:spMkLst>
            <pc:docMk/>
            <pc:sldMk cId="2892561282" sldId="385"/>
            <ac:spMk id="7" creationId="{79036081-71D5-404D-A79C-EA1249568940}"/>
          </ac:spMkLst>
        </pc:spChg>
        <pc:spChg chg="add mod">
          <ac:chgData name="Osama Salah" userId="59b259a29da0d6d3" providerId="LiveId" clId="{CAF1F6BF-33F4-7843-AB43-D0001846CA86}" dt="2019-07-02T14:44:30.271" v="23336" actId="1076"/>
          <ac:spMkLst>
            <pc:docMk/>
            <pc:sldMk cId="2892561282" sldId="385"/>
            <ac:spMk id="7" creationId="{81044C2C-2EB9-FF45-9574-661D84A6BE49}"/>
          </ac:spMkLst>
        </pc:spChg>
        <pc:spChg chg="add del mod">
          <ac:chgData name="Osama Salah" userId="59b259a29da0d6d3" providerId="LiveId" clId="{CAF1F6BF-33F4-7843-AB43-D0001846CA86}" dt="2019-05-31T11:30:54.961" v="11324"/>
          <ac:spMkLst>
            <pc:docMk/>
            <pc:sldMk cId="2892561282" sldId="385"/>
            <ac:spMk id="8" creationId="{914A5889-00D6-E540-973C-62115BBD086E}"/>
          </ac:spMkLst>
        </pc:spChg>
        <pc:spChg chg="add mod">
          <ac:chgData name="Osama Salah" userId="59b259a29da0d6d3" providerId="LiveId" clId="{CAF1F6BF-33F4-7843-AB43-D0001846CA86}" dt="2019-07-02T14:44:30.271" v="23336" actId="1076"/>
          <ac:spMkLst>
            <pc:docMk/>
            <pc:sldMk cId="2892561282" sldId="385"/>
            <ac:spMk id="8" creationId="{91CB91BC-D821-1F46-88B9-9694F708C7C0}"/>
          </ac:spMkLst>
        </pc:spChg>
        <pc:spChg chg="add del mod">
          <ac:chgData name="Osama Salah" userId="59b259a29da0d6d3" providerId="LiveId" clId="{CAF1F6BF-33F4-7843-AB43-D0001846CA86}" dt="2019-07-02T14:28:39.131" v="23282"/>
          <ac:spMkLst>
            <pc:docMk/>
            <pc:sldMk cId="2892561282" sldId="385"/>
            <ac:spMk id="9" creationId="{1DD6F8AF-6806-8A41-8FF5-A1231B118444}"/>
          </ac:spMkLst>
        </pc:spChg>
        <pc:spChg chg="add mod">
          <ac:chgData name="Osama Salah" userId="59b259a29da0d6d3" providerId="LiveId" clId="{CAF1F6BF-33F4-7843-AB43-D0001846CA86}" dt="2019-07-02T14:44:30.271" v="23336" actId="1076"/>
          <ac:spMkLst>
            <pc:docMk/>
            <pc:sldMk cId="2892561282" sldId="385"/>
            <ac:spMk id="10" creationId="{D7B4B665-9FF3-F448-8B78-C971F7083421}"/>
          </ac:spMkLst>
        </pc:spChg>
        <pc:spChg chg="add mod">
          <ac:chgData name="Osama Salah" userId="59b259a29da0d6d3" providerId="LiveId" clId="{CAF1F6BF-33F4-7843-AB43-D0001846CA86}" dt="2019-07-02T14:44:30.271" v="23336" actId="1076"/>
          <ac:spMkLst>
            <pc:docMk/>
            <pc:sldMk cId="2892561282" sldId="385"/>
            <ac:spMk id="11" creationId="{1170C2AE-600A-F246-973A-3BBD174CCCF2}"/>
          </ac:spMkLst>
        </pc:spChg>
        <pc:spChg chg="add mod">
          <ac:chgData name="Osama Salah" userId="59b259a29da0d6d3" providerId="LiveId" clId="{CAF1F6BF-33F4-7843-AB43-D0001846CA86}" dt="2019-07-02T14:44:30.271" v="23336" actId="1076"/>
          <ac:spMkLst>
            <pc:docMk/>
            <pc:sldMk cId="2892561282" sldId="385"/>
            <ac:spMk id="12" creationId="{52879C1F-DCC0-304F-8E6D-C53F66EA6E2F}"/>
          </ac:spMkLst>
        </pc:spChg>
        <pc:spChg chg="add mod">
          <ac:chgData name="Osama Salah" userId="59b259a29da0d6d3" providerId="LiveId" clId="{CAF1F6BF-33F4-7843-AB43-D0001846CA86}" dt="2019-07-02T14:44:30.271" v="23336" actId="1076"/>
          <ac:spMkLst>
            <pc:docMk/>
            <pc:sldMk cId="2892561282" sldId="385"/>
            <ac:spMk id="13" creationId="{D0540523-4D13-C14A-9D01-89FF74615584}"/>
          </ac:spMkLst>
        </pc:spChg>
        <pc:spChg chg="add mod">
          <ac:chgData name="Osama Salah" userId="59b259a29da0d6d3" providerId="LiveId" clId="{CAF1F6BF-33F4-7843-AB43-D0001846CA86}" dt="2019-07-02T14:44:30.271" v="23336" actId="1076"/>
          <ac:spMkLst>
            <pc:docMk/>
            <pc:sldMk cId="2892561282" sldId="385"/>
            <ac:spMk id="14" creationId="{D4E556CB-F350-864F-A8E6-B4C744FF52F4}"/>
          </ac:spMkLst>
        </pc:spChg>
        <pc:spChg chg="add mod">
          <ac:chgData name="Osama Salah" userId="59b259a29da0d6d3" providerId="LiveId" clId="{CAF1F6BF-33F4-7843-AB43-D0001846CA86}" dt="2019-07-02T14:44:30.271" v="23336" actId="1076"/>
          <ac:spMkLst>
            <pc:docMk/>
            <pc:sldMk cId="2892561282" sldId="385"/>
            <ac:spMk id="15" creationId="{13D21CA5-610A-2B4A-A1D8-A61973555B80}"/>
          </ac:spMkLst>
        </pc:spChg>
        <pc:graphicFrameChg chg="add del mod modGraphic">
          <ac:chgData name="Osama Salah" userId="59b259a29da0d6d3" providerId="LiveId" clId="{CAF1F6BF-33F4-7843-AB43-D0001846CA86}" dt="2019-07-02T14:28:39.131" v="23282"/>
          <ac:graphicFrameMkLst>
            <pc:docMk/>
            <pc:sldMk cId="2892561282" sldId="385"/>
            <ac:graphicFrameMk id="3" creationId="{CC8A63BD-EAD0-044C-896F-759F495ECF84}"/>
          </ac:graphicFrameMkLst>
        </pc:graphicFrameChg>
        <pc:graphicFrameChg chg="mod modGraphic">
          <ac:chgData name="Osama Salah" userId="59b259a29da0d6d3" providerId="LiveId" clId="{CAF1F6BF-33F4-7843-AB43-D0001846CA86}" dt="2019-07-02T14:28:37.217" v="23279" actId="14100"/>
          <ac:graphicFrameMkLst>
            <pc:docMk/>
            <pc:sldMk cId="2892561282" sldId="385"/>
            <ac:graphicFrameMk id="4" creationId="{00000000-0000-0000-0000-000000000000}"/>
          </ac:graphicFrameMkLst>
        </pc:graphicFrameChg>
      </pc:sldChg>
      <pc:sldChg chg="addSp delSp modSp add">
        <pc:chgData name="Osama Salah" userId="59b259a29da0d6d3" providerId="LiveId" clId="{CAF1F6BF-33F4-7843-AB43-D0001846CA86}" dt="2019-06-28T14:48:20.635" v="22381" actId="20577"/>
        <pc:sldMkLst>
          <pc:docMk/>
          <pc:sldMk cId="2578849842" sldId="387"/>
        </pc:sldMkLst>
        <pc:spChg chg="mod">
          <ac:chgData name="Osama Salah" userId="59b259a29da0d6d3" providerId="LiveId" clId="{CAF1F6BF-33F4-7843-AB43-D0001846CA86}" dt="2019-06-28T14:48:03.082" v="22379" actId="113"/>
          <ac:spMkLst>
            <pc:docMk/>
            <pc:sldMk cId="2578849842" sldId="387"/>
            <ac:spMk id="2" creationId="{17E672C3-D91F-7E4F-B697-588DC02BD912}"/>
          </ac:spMkLst>
        </pc:spChg>
        <pc:spChg chg="del">
          <ac:chgData name="Osama Salah" userId="59b259a29da0d6d3" providerId="LiveId" clId="{CAF1F6BF-33F4-7843-AB43-D0001846CA86}" dt="2019-06-01T06:52:38.560" v="13008" actId="478"/>
          <ac:spMkLst>
            <pc:docMk/>
            <pc:sldMk cId="2578849842" sldId="387"/>
            <ac:spMk id="3" creationId="{FF6D49A7-B131-B443-A4ED-0EF353D18278}"/>
          </ac:spMkLst>
        </pc:spChg>
        <pc:spChg chg="add mod">
          <ac:chgData name="Osama Salah" userId="59b259a29da0d6d3" providerId="LiveId" clId="{CAF1F6BF-33F4-7843-AB43-D0001846CA86}" dt="2019-06-01T06:52:44.186" v="13009" actId="164"/>
          <ac:spMkLst>
            <pc:docMk/>
            <pc:sldMk cId="2578849842" sldId="387"/>
            <ac:spMk id="4" creationId="{8D908496-27E1-E042-A83E-3DC22229A66F}"/>
          </ac:spMkLst>
        </pc:spChg>
        <pc:spChg chg="add mod">
          <ac:chgData name="Osama Salah" userId="59b259a29da0d6d3" providerId="LiveId" clId="{CAF1F6BF-33F4-7843-AB43-D0001846CA86}" dt="2019-06-01T06:52:44.186" v="13009" actId="164"/>
          <ac:spMkLst>
            <pc:docMk/>
            <pc:sldMk cId="2578849842" sldId="387"/>
            <ac:spMk id="5" creationId="{8B724939-8B74-CA40-811E-077AE8E93A5D}"/>
          </ac:spMkLst>
        </pc:spChg>
        <pc:spChg chg="add mod">
          <ac:chgData name="Osama Salah" userId="59b259a29da0d6d3" providerId="LiveId" clId="{CAF1F6BF-33F4-7843-AB43-D0001846CA86}" dt="2019-06-01T06:52:44.186" v="13009" actId="164"/>
          <ac:spMkLst>
            <pc:docMk/>
            <pc:sldMk cId="2578849842" sldId="387"/>
            <ac:spMk id="6" creationId="{397EADD3-9803-534C-807B-05F17FACCCA2}"/>
          </ac:spMkLst>
        </pc:spChg>
        <pc:spChg chg="add mod">
          <ac:chgData name="Osama Salah" userId="59b259a29da0d6d3" providerId="LiveId" clId="{CAF1F6BF-33F4-7843-AB43-D0001846CA86}" dt="2019-06-01T06:52:44.186" v="13009" actId="164"/>
          <ac:spMkLst>
            <pc:docMk/>
            <pc:sldMk cId="2578849842" sldId="387"/>
            <ac:spMk id="7" creationId="{B1FAE384-3C16-E44D-9D65-0E922860B6FB}"/>
          </ac:spMkLst>
        </pc:spChg>
        <pc:spChg chg="add mod">
          <ac:chgData name="Osama Salah" userId="59b259a29da0d6d3" providerId="LiveId" clId="{CAF1F6BF-33F4-7843-AB43-D0001846CA86}" dt="2019-06-01T06:52:44.186" v="13009" actId="164"/>
          <ac:spMkLst>
            <pc:docMk/>
            <pc:sldMk cId="2578849842" sldId="387"/>
            <ac:spMk id="8" creationId="{265B877F-1515-A146-B7EF-419BDB1FFACE}"/>
          </ac:spMkLst>
        </pc:spChg>
        <pc:spChg chg="add mod">
          <ac:chgData name="Osama Salah" userId="59b259a29da0d6d3" providerId="LiveId" clId="{CAF1F6BF-33F4-7843-AB43-D0001846CA86}" dt="2019-06-01T06:52:44.186" v="13009" actId="164"/>
          <ac:spMkLst>
            <pc:docMk/>
            <pc:sldMk cId="2578849842" sldId="387"/>
            <ac:spMk id="9" creationId="{34740738-4138-1647-BC33-7F7C38E48BAB}"/>
          </ac:spMkLst>
        </pc:spChg>
        <pc:spChg chg="add del mod">
          <ac:chgData name="Osama Salah" userId="59b259a29da0d6d3" providerId="LiveId" clId="{CAF1F6BF-33F4-7843-AB43-D0001846CA86}" dt="2019-06-01T06:53:10.468" v="13012"/>
          <ac:spMkLst>
            <pc:docMk/>
            <pc:sldMk cId="2578849842" sldId="387"/>
            <ac:spMk id="11" creationId="{269C967B-C42D-5140-B81D-126D0F5CF0F1}"/>
          </ac:spMkLst>
        </pc:spChg>
        <pc:spChg chg="add mod">
          <ac:chgData name="Osama Salah" userId="59b259a29da0d6d3" providerId="LiveId" clId="{CAF1F6BF-33F4-7843-AB43-D0001846CA86}" dt="2019-06-28T14:48:20.635" v="22381" actId="20577"/>
          <ac:spMkLst>
            <pc:docMk/>
            <pc:sldMk cId="2578849842" sldId="387"/>
            <ac:spMk id="12" creationId="{CD32AE03-6A3C-A44C-880F-749AA08B96F0}"/>
          </ac:spMkLst>
        </pc:spChg>
        <pc:grpChg chg="add mod">
          <ac:chgData name="Osama Salah" userId="59b259a29da0d6d3" providerId="LiveId" clId="{CAF1F6BF-33F4-7843-AB43-D0001846CA86}" dt="2019-06-01T06:55:48.887" v="13354" actId="1076"/>
          <ac:grpSpMkLst>
            <pc:docMk/>
            <pc:sldMk cId="2578849842" sldId="387"/>
            <ac:grpSpMk id="10" creationId="{A8F9476F-63F7-A949-BD23-E37012972DC4}"/>
          </ac:grpSpMkLst>
        </pc:grpChg>
      </pc:sldChg>
      <pc:sldChg chg="modSp add">
        <pc:chgData name="Osama Salah" userId="59b259a29da0d6d3" providerId="LiveId" clId="{CAF1F6BF-33F4-7843-AB43-D0001846CA86}" dt="2019-06-29T07:13:35.994" v="22563" actId="207"/>
        <pc:sldMkLst>
          <pc:docMk/>
          <pc:sldMk cId="108884620" sldId="388"/>
        </pc:sldMkLst>
        <pc:spChg chg="mod">
          <ac:chgData name="Osama Salah" userId="59b259a29da0d6d3" providerId="LiveId" clId="{CAF1F6BF-33F4-7843-AB43-D0001846CA86}" dt="2019-06-02T12:09:46.649" v="17326" actId="20577"/>
          <ac:spMkLst>
            <pc:docMk/>
            <pc:sldMk cId="108884620" sldId="388"/>
            <ac:spMk id="2" creationId="{D0AD46D8-6550-CF42-BAF9-D3353B3066C4}"/>
          </ac:spMkLst>
        </pc:spChg>
        <pc:spChg chg="mod">
          <ac:chgData name="Osama Salah" userId="59b259a29da0d6d3" providerId="LiveId" clId="{CAF1F6BF-33F4-7843-AB43-D0001846CA86}" dt="2019-06-29T07:13:35.994" v="22563" actId="207"/>
          <ac:spMkLst>
            <pc:docMk/>
            <pc:sldMk cId="108884620" sldId="388"/>
            <ac:spMk id="3" creationId="{387D3BB8-A19A-C549-9881-8C2751E5230E}"/>
          </ac:spMkLst>
        </pc:spChg>
      </pc:sldChg>
      <pc:sldChg chg="modSp add">
        <pc:chgData name="Osama Salah" userId="59b259a29da0d6d3" providerId="LiveId" clId="{CAF1F6BF-33F4-7843-AB43-D0001846CA86}" dt="2019-06-28T09:57:09.447" v="20452" actId="113"/>
        <pc:sldMkLst>
          <pc:docMk/>
          <pc:sldMk cId="945864507" sldId="391"/>
        </pc:sldMkLst>
        <pc:spChg chg="mod">
          <ac:chgData name="Osama Salah" userId="59b259a29da0d6d3" providerId="LiveId" clId="{CAF1F6BF-33F4-7843-AB43-D0001846CA86}" dt="2019-06-28T09:57:09.447" v="20452" actId="113"/>
          <ac:spMkLst>
            <pc:docMk/>
            <pc:sldMk cId="945864507" sldId="391"/>
            <ac:spMk id="2" creationId="{67E2BDF8-953B-444B-8FAD-D7C9FD677D3E}"/>
          </ac:spMkLst>
        </pc:spChg>
        <pc:spChg chg="mod">
          <ac:chgData name="Osama Salah" userId="59b259a29da0d6d3" providerId="LiveId" clId="{CAF1F6BF-33F4-7843-AB43-D0001846CA86}" dt="2019-06-28T09:56:54.312" v="20450" actId="20577"/>
          <ac:spMkLst>
            <pc:docMk/>
            <pc:sldMk cId="945864507" sldId="391"/>
            <ac:spMk id="3" creationId="{115C751C-4822-5341-966C-46F3DCBA8C3A}"/>
          </ac:spMkLst>
        </pc:spChg>
      </pc:sldChg>
      <pc:sldChg chg="addSp delSp modSp add">
        <pc:chgData name="Osama Salah" userId="59b259a29da0d6d3" providerId="LiveId" clId="{CAF1F6BF-33F4-7843-AB43-D0001846CA86}" dt="2019-06-28T14:45:41.220" v="22374" actId="20577"/>
        <pc:sldMkLst>
          <pc:docMk/>
          <pc:sldMk cId="3710024260" sldId="392"/>
        </pc:sldMkLst>
        <pc:spChg chg="mod">
          <ac:chgData name="Osama Salah" userId="59b259a29da0d6d3" providerId="LiveId" clId="{CAF1F6BF-33F4-7843-AB43-D0001846CA86}" dt="2019-06-02T11:50:16.885" v="16702" actId="20577"/>
          <ac:spMkLst>
            <pc:docMk/>
            <pc:sldMk cId="3710024260" sldId="392"/>
            <ac:spMk id="2" creationId="{F9238F9F-FE1E-8342-9B6F-2DA44F1A9B9F}"/>
          </ac:spMkLst>
        </pc:spChg>
        <pc:spChg chg="mod">
          <ac:chgData name="Osama Salah" userId="59b259a29da0d6d3" providerId="LiveId" clId="{CAF1F6BF-33F4-7843-AB43-D0001846CA86}" dt="2019-06-28T14:45:41.220" v="22374" actId="20577"/>
          <ac:spMkLst>
            <pc:docMk/>
            <pc:sldMk cId="3710024260" sldId="392"/>
            <ac:spMk id="3" creationId="{C58E1D86-5A3E-3A48-B93C-6C91D2A10624}"/>
          </ac:spMkLst>
        </pc:spChg>
        <pc:spChg chg="add mod">
          <ac:chgData name="Osama Salah" userId="59b259a29da0d6d3" providerId="LiveId" clId="{CAF1F6BF-33F4-7843-AB43-D0001846CA86}" dt="2019-06-02T12:00:08.902" v="16987" actId="164"/>
          <ac:spMkLst>
            <pc:docMk/>
            <pc:sldMk cId="3710024260" sldId="392"/>
            <ac:spMk id="6" creationId="{AD48FA2C-42B2-5E4B-8E1A-5D16B23E28B7}"/>
          </ac:spMkLst>
        </pc:spChg>
        <pc:spChg chg="add mod">
          <ac:chgData name="Osama Salah" userId="59b259a29da0d6d3" providerId="LiveId" clId="{CAF1F6BF-33F4-7843-AB43-D0001846CA86}" dt="2019-06-02T12:00:08.902" v="16987" actId="164"/>
          <ac:spMkLst>
            <pc:docMk/>
            <pc:sldMk cId="3710024260" sldId="392"/>
            <ac:spMk id="7" creationId="{7E24CECB-AE0E-1D49-8E63-4F15B1844426}"/>
          </ac:spMkLst>
        </pc:spChg>
        <pc:spChg chg="add mod">
          <ac:chgData name="Osama Salah" userId="59b259a29da0d6d3" providerId="LiveId" clId="{CAF1F6BF-33F4-7843-AB43-D0001846CA86}" dt="2019-06-02T12:00:08.902" v="16987" actId="164"/>
          <ac:spMkLst>
            <pc:docMk/>
            <pc:sldMk cId="3710024260" sldId="392"/>
            <ac:spMk id="8" creationId="{1DD6F3A4-A1C1-9742-827B-2F31D1EB71A5}"/>
          </ac:spMkLst>
        </pc:spChg>
        <pc:spChg chg="add mod">
          <ac:chgData name="Osama Salah" userId="59b259a29da0d6d3" providerId="LiveId" clId="{CAF1F6BF-33F4-7843-AB43-D0001846CA86}" dt="2019-06-02T12:01:55.957" v="17040" actId="20577"/>
          <ac:spMkLst>
            <pc:docMk/>
            <pc:sldMk cId="3710024260" sldId="392"/>
            <ac:spMk id="10" creationId="{ADBD435C-E1C3-7344-9C42-C203092A20DC}"/>
          </ac:spMkLst>
        </pc:spChg>
        <pc:spChg chg="add mod">
          <ac:chgData name="Osama Salah" userId="59b259a29da0d6d3" providerId="LiveId" clId="{CAF1F6BF-33F4-7843-AB43-D0001846CA86}" dt="2019-06-02T12:02:04.733" v="17046" actId="20577"/>
          <ac:spMkLst>
            <pc:docMk/>
            <pc:sldMk cId="3710024260" sldId="392"/>
            <ac:spMk id="11" creationId="{45E9B9B5-4CE7-B54E-9AAE-68D301A9BF19}"/>
          </ac:spMkLst>
        </pc:spChg>
        <pc:spChg chg="add mod">
          <ac:chgData name="Osama Salah" userId="59b259a29da0d6d3" providerId="LiveId" clId="{CAF1F6BF-33F4-7843-AB43-D0001846CA86}" dt="2019-06-02T12:02:18.997" v="17054" actId="20577"/>
          <ac:spMkLst>
            <pc:docMk/>
            <pc:sldMk cId="3710024260" sldId="392"/>
            <ac:spMk id="18" creationId="{FE84BEA8-2BF1-1A49-BDCE-1891AEF5EDD7}"/>
          </ac:spMkLst>
        </pc:spChg>
        <pc:grpChg chg="add mod">
          <ac:chgData name="Osama Salah" userId="59b259a29da0d6d3" providerId="LiveId" clId="{CAF1F6BF-33F4-7843-AB43-D0001846CA86}" dt="2019-06-02T12:00:14.550" v="16989" actId="1076"/>
          <ac:grpSpMkLst>
            <pc:docMk/>
            <pc:sldMk cId="3710024260" sldId="392"/>
            <ac:grpSpMk id="9" creationId="{8C541D97-37BA-0549-8472-EABDAFC41A76}"/>
          </ac:grpSpMkLst>
        </pc:grpChg>
        <pc:picChg chg="add del mod">
          <ac:chgData name="Osama Salah" userId="59b259a29da0d6d3" providerId="LiveId" clId="{CAF1F6BF-33F4-7843-AB43-D0001846CA86}" dt="2019-06-02T11:58:36.123" v="16705" actId="478"/>
          <ac:picMkLst>
            <pc:docMk/>
            <pc:sldMk cId="3710024260" sldId="392"/>
            <ac:picMk id="4" creationId="{881CC59B-DD37-1D40-81EE-1D810B7BAA32}"/>
          </ac:picMkLst>
        </pc:picChg>
        <pc:picChg chg="add mod">
          <ac:chgData name="Osama Salah" userId="59b259a29da0d6d3" providerId="LiveId" clId="{CAF1F6BF-33F4-7843-AB43-D0001846CA86}" dt="2019-06-02T12:00:08.902" v="16987" actId="164"/>
          <ac:picMkLst>
            <pc:docMk/>
            <pc:sldMk cId="3710024260" sldId="392"/>
            <ac:picMk id="5" creationId="{E0863D06-D516-2548-BE6C-E390BD6C24B7}"/>
          </ac:picMkLst>
        </pc:picChg>
        <pc:cxnChg chg="add mod">
          <ac:chgData name="Osama Salah" userId="59b259a29da0d6d3" providerId="LiveId" clId="{CAF1F6BF-33F4-7843-AB43-D0001846CA86}" dt="2019-06-02T12:01:45.547" v="17021" actId="20577"/>
          <ac:cxnSpMkLst>
            <pc:docMk/>
            <pc:sldMk cId="3710024260" sldId="392"/>
            <ac:cxnSpMk id="13" creationId="{D0E7E65F-A610-A348-8E77-0418F661104A}"/>
          </ac:cxnSpMkLst>
        </pc:cxnChg>
        <pc:cxnChg chg="add mod">
          <ac:chgData name="Osama Salah" userId="59b259a29da0d6d3" providerId="LiveId" clId="{CAF1F6BF-33F4-7843-AB43-D0001846CA86}" dt="2019-06-02T12:01:40.883" v="17020" actId="692"/>
          <ac:cxnSpMkLst>
            <pc:docMk/>
            <pc:sldMk cId="3710024260" sldId="392"/>
            <ac:cxnSpMk id="15" creationId="{0B7FC865-782C-104E-B898-33C9B883F8FD}"/>
          </ac:cxnSpMkLst>
        </pc:cxnChg>
        <pc:cxnChg chg="add mod">
          <ac:chgData name="Osama Salah" userId="59b259a29da0d6d3" providerId="LiveId" clId="{CAF1F6BF-33F4-7843-AB43-D0001846CA86}" dt="2019-06-02T12:02:15.348" v="17048" actId="1076"/>
          <ac:cxnSpMkLst>
            <pc:docMk/>
            <pc:sldMk cId="3710024260" sldId="392"/>
            <ac:cxnSpMk id="19" creationId="{3057E824-6244-4442-8206-54B6B9648CD2}"/>
          </ac:cxnSpMkLst>
        </pc:cxnChg>
      </pc:sldChg>
      <pc:sldChg chg="addSp delSp modSp add">
        <pc:chgData name="Osama Salah" userId="59b259a29da0d6d3" providerId="LiveId" clId="{CAF1F6BF-33F4-7843-AB43-D0001846CA86}" dt="2019-07-02T14:47:59.667" v="23378" actId="1076"/>
        <pc:sldMkLst>
          <pc:docMk/>
          <pc:sldMk cId="1971463183" sldId="393"/>
        </pc:sldMkLst>
        <pc:spChg chg="mod">
          <ac:chgData name="Osama Salah" userId="59b259a29da0d6d3" providerId="LiveId" clId="{CAF1F6BF-33F4-7843-AB43-D0001846CA86}" dt="2019-07-02T14:47:59.667" v="23378" actId="1076"/>
          <ac:spMkLst>
            <pc:docMk/>
            <pc:sldMk cId="1971463183" sldId="393"/>
            <ac:spMk id="2" creationId="{34889496-D6C9-7147-ADFE-5045C736FD64}"/>
          </ac:spMkLst>
        </pc:spChg>
        <pc:spChg chg="mod">
          <ac:chgData name="Osama Salah" userId="59b259a29da0d6d3" providerId="LiveId" clId="{CAF1F6BF-33F4-7843-AB43-D0001846CA86}" dt="2019-06-28T10:12:13.323" v="21306" actId="14100"/>
          <ac:spMkLst>
            <pc:docMk/>
            <pc:sldMk cId="1971463183" sldId="393"/>
            <ac:spMk id="3" creationId="{0EA1B027-9425-B44A-BCB1-137CAF742D7B}"/>
          </ac:spMkLst>
        </pc:spChg>
        <pc:spChg chg="add del mod">
          <ac:chgData name="Osama Salah" userId="59b259a29da0d6d3" providerId="LiveId" clId="{CAF1F6BF-33F4-7843-AB43-D0001846CA86}" dt="2019-06-28T10:13:35.365" v="21315" actId="478"/>
          <ac:spMkLst>
            <pc:docMk/>
            <pc:sldMk cId="1971463183" sldId="393"/>
            <ac:spMk id="4" creationId="{4FDA9473-95DB-F046-8EF5-005B3D5387BC}"/>
          </ac:spMkLst>
        </pc:spChg>
        <pc:spChg chg="add mod">
          <ac:chgData name="Osama Salah" userId="59b259a29da0d6d3" providerId="LiveId" clId="{CAF1F6BF-33F4-7843-AB43-D0001846CA86}" dt="2019-07-02T14:47:59.667" v="23378" actId="1076"/>
          <ac:spMkLst>
            <pc:docMk/>
            <pc:sldMk cId="1971463183" sldId="393"/>
            <ac:spMk id="5" creationId="{A575BA14-63A8-834A-8CA6-219DC39BE169}"/>
          </ac:spMkLst>
        </pc:spChg>
        <pc:spChg chg="add mod">
          <ac:chgData name="Osama Salah" userId="59b259a29da0d6d3" providerId="LiveId" clId="{CAF1F6BF-33F4-7843-AB43-D0001846CA86}" dt="2019-07-02T14:47:59.667" v="23378" actId="1076"/>
          <ac:spMkLst>
            <pc:docMk/>
            <pc:sldMk cId="1971463183" sldId="393"/>
            <ac:spMk id="8" creationId="{8CFCBF67-3EC0-2B45-A101-B42D90E2775B}"/>
          </ac:spMkLst>
        </pc:spChg>
        <pc:spChg chg="add mod">
          <ac:chgData name="Osama Salah" userId="59b259a29da0d6d3" providerId="LiveId" clId="{CAF1F6BF-33F4-7843-AB43-D0001846CA86}" dt="2019-07-02T14:47:59.667" v="23378" actId="1076"/>
          <ac:spMkLst>
            <pc:docMk/>
            <pc:sldMk cId="1971463183" sldId="393"/>
            <ac:spMk id="9" creationId="{4D44B5A1-947F-9B49-99A5-9539CDA15936}"/>
          </ac:spMkLst>
        </pc:spChg>
        <pc:picChg chg="add del mod">
          <ac:chgData name="Osama Salah" userId="59b259a29da0d6d3" providerId="LiveId" clId="{CAF1F6BF-33F4-7843-AB43-D0001846CA86}" dt="2019-06-28T10:16:16.609" v="21328" actId="478"/>
          <ac:picMkLst>
            <pc:docMk/>
            <pc:sldMk cId="1971463183" sldId="393"/>
            <ac:picMk id="7" creationId="{F80584CE-C220-FA4D-8032-19DEB0BC5118}"/>
          </ac:picMkLst>
        </pc:picChg>
      </pc:sldChg>
      <pc:sldChg chg="delSp modSp add">
        <pc:chgData name="Osama Salah" userId="59b259a29da0d6d3" providerId="LiveId" clId="{CAF1F6BF-33F4-7843-AB43-D0001846CA86}" dt="2019-07-02T14:48:34.594" v="23397" actId="20577"/>
        <pc:sldMkLst>
          <pc:docMk/>
          <pc:sldMk cId="3995544977" sldId="396"/>
        </pc:sldMkLst>
        <pc:spChg chg="mod">
          <ac:chgData name="Osama Salah" userId="59b259a29da0d6d3" providerId="LiveId" clId="{CAF1F6BF-33F4-7843-AB43-D0001846CA86}" dt="2019-07-02T14:48:34.594" v="23397" actId="20577"/>
          <ac:spMkLst>
            <pc:docMk/>
            <pc:sldMk cId="3995544977" sldId="396"/>
            <ac:spMk id="3" creationId="{00000000-0000-0000-0000-000000000000}"/>
          </ac:spMkLst>
        </pc:spChg>
        <pc:graphicFrameChg chg="del">
          <ac:chgData name="Osama Salah" userId="59b259a29da0d6d3" providerId="LiveId" clId="{CAF1F6BF-33F4-7843-AB43-D0001846CA86}" dt="2019-06-28T10:01:17.051" v="20454" actId="478"/>
          <ac:graphicFrameMkLst>
            <pc:docMk/>
            <pc:sldMk cId="3995544977" sldId="396"/>
            <ac:graphicFrameMk id="4" creationId="{00000000-0000-0000-0000-000000000000}"/>
          </ac:graphicFrameMkLst>
        </pc:graphicFrameChg>
        <pc:picChg chg="del mod">
          <ac:chgData name="Osama Salah" userId="59b259a29da0d6d3" providerId="LiveId" clId="{CAF1F6BF-33F4-7843-AB43-D0001846CA86}" dt="2019-06-28T10:01:18.934" v="20456" actId="478"/>
          <ac:picMkLst>
            <pc:docMk/>
            <pc:sldMk cId="3995544977" sldId="396"/>
            <ac:picMk id="6" creationId="{00000000-0000-0000-0000-000000000000}"/>
          </ac:picMkLst>
        </pc:picChg>
      </pc:sldChg>
      <pc:sldChg chg="addSp delSp modSp add">
        <pc:chgData name="Osama Salah" userId="59b259a29da0d6d3" providerId="LiveId" clId="{CAF1F6BF-33F4-7843-AB43-D0001846CA86}" dt="2019-07-02T14:49:53.738" v="23413" actId="1076"/>
        <pc:sldMkLst>
          <pc:docMk/>
          <pc:sldMk cId="3404094101" sldId="397"/>
        </pc:sldMkLst>
        <pc:spChg chg="mod">
          <ac:chgData name="Osama Salah" userId="59b259a29da0d6d3" providerId="LiveId" clId="{CAF1F6BF-33F4-7843-AB43-D0001846CA86}" dt="2019-06-28T10:22:19.782" v="21372" actId="113"/>
          <ac:spMkLst>
            <pc:docMk/>
            <pc:sldMk cId="3404094101" sldId="397"/>
            <ac:spMk id="2" creationId="{00000000-0000-0000-0000-000000000000}"/>
          </ac:spMkLst>
        </pc:spChg>
        <pc:spChg chg="mod">
          <ac:chgData name="Osama Salah" userId="59b259a29da0d6d3" providerId="LiveId" clId="{CAF1F6BF-33F4-7843-AB43-D0001846CA86}" dt="2019-06-28T10:25:49.668" v="21616" actId="20577"/>
          <ac:spMkLst>
            <pc:docMk/>
            <pc:sldMk cId="3404094101" sldId="397"/>
            <ac:spMk id="3" creationId="{00000000-0000-0000-0000-000000000000}"/>
          </ac:spMkLst>
        </pc:spChg>
        <pc:spChg chg="add del mod">
          <ac:chgData name="Osama Salah" userId="59b259a29da0d6d3" providerId="LiveId" clId="{CAF1F6BF-33F4-7843-AB43-D0001846CA86}" dt="2019-07-02T14:49:29.045" v="23406" actId="478"/>
          <ac:spMkLst>
            <pc:docMk/>
            <pc:sldMk cId="3404094101" sldId="397"/>
            <ac:spMk id="4" creationId="{FD1C2025-8E96-8940-AA00-5462609CF309}"/>
          </ac:spMkLst>
        </pc:spChg>
        <pc:spChg chg="add del mod">
          <ac:chgData name="Osama Salah" userId="59b259a29da0d6d3" providerId="LiveId" clId="{CAF1F6BF-33F4-7843-AB43-D0001846CA86}" dt="2019-07-02T14:49:14.319" v="23402"/>
          <ac:spMkLst>
            <pc:docMk/>
            <pc:sldMk cId="3404094101" sldId="397"/>
            <ac:spMk id="9" creationId="{D6B933E2-863A-8C40-BC5D-0360B4D6A0F4}"/>
          </ac:spMkLst>
        </pc:spChg>
        <pc:spChg chg="add mod">
          <ac:chgData name="Osama Salah" userId="59b259a29da0d6d3" providerId="LiveId" clId="{CAF1F6BF-33F4-7843-AB43-D0001846CA86}" dt="2019-07-02T14:49:53.738" v="23413" actId="1076"/>
          <ac:spMkLst>
            <pc:docMk/>
            <pc:sldMk cId="3404094101" sldId="397"/>
            <ac:spMk id="10" creationId="{D9552E37-50F4-734E-B9EF-7DF7B55A4966}"/>
          </ac:spMkLst>
        </pc:spChg>
        <pc:spChg chg="add mod">
          <ac:chgData name="Osama Salah" userId="59b259a29da0d6d3" providerId="LiveId" clId="{CAF1F6BF-33F4-7843-AB43-D0001846CA86}" dt="2019-07-02T14:49:53.738" v="23413" actId="1076"/>
          <ac:spMkLst>
            <pc:docMk/>
            <pc:sldMk cId="3404094101" sldId="397"/>
            <ac:spMk id="11" creationId="{D824D20D-FB71-214F-A334-F26922FC5418}"/>
          </ac:spMkLst>
        </pc:spChg>
        <pc:picChg chg="mod">
          <ac:chgData name="Osama Salah" userId="59b259a29da0d6d3" providerId="LiveId" clId="{CAF1F6BF-33F4-7843-AB43-D0001846CA86}" dt="2019-07-02T14:48:59.274" v="23398" actId="1076"/>
          <ac:picMkLst>
            <pc:docMk/>
            <pc:sldMk cId="3404094101" sldId="397"/>
            <ac:picMk id="7" creationId="{00000000-0000-0000-0000-000000000000}"/>
          </ac:picMkLst>
        </pc:picChg>
        <pc:picChg chg="mod">
          <ac:chgData name="Osama Salah" userId="59b259a29da0d6d3" providerId="LiveId" clId="{CAF1F6BF-33F4-7843-AB43-D0001846CA86}" dt="2019-06-28T10:25:57.521" v="21617" actId="1076"/>
          <ac:picMkLst>
            <pc:docMk/>
            <pc:sldMk cId="3404094101" sldId="397"/>
            <ac:picMk id="8" creationId="{00000000-0000-0000-0000-000000000000}"/>
          </ac:picMkLst>
        </pc:picChg>
        <pc:picChg chg="del">
          <ac:chgData name="Osama Salah" userId="59b259a29da0d6d3" providerId="LiveId" clId="{CAF1F6BF-33F4-7843-AB43-D0001846CA86}" dt="2019-06-28T10:22:28.347" v="21374" actId="478"/>
          <ac:picMkLst>
            <pc:docMk/>
            <pc:sldMk cId="3404094101" sldId="397"/>
            <ac:picMk id="22530" creationId="{00000000-0000-0000-0000-000000000000}"/>
          </ac:picMkLst>
        </pc:picChg>
      </pc:sldChg>
      <pc:sldChg chg="add">
        <pc:chgData name="Osama Salah" userId="59b259a29da0d6d3" providerId="LiveId" clId="{CAF1F6BF-33F4-7843-AB43-D0001846CA86}" dt="2019-06-29T09:46:51.141" v="22566"/>
        <pc:sldMkLst>
          <pc:docMk/>
          <pc:sldMk cId="3152979958" sldId="398"/>
        </pc:sldMkLst>
      </pc:sldChg>
      <pc:sldChg chg="addSp delSp modSp add">
        <pc:chgData name="Osama Salah" userId="59b259a29da0d6d3" providerId="LiveId" clId="{CAF1F6BF-33F4-7843-AB43-D0001846CA86}" dt="2019-06-29T10:02:49.743" v="22738" actId="1076"/>
        <pc:sldMkLst>
          <pc:docMk/>
          <pc:sldMk cId="3646735565" sldId="399"/>
        </pc:sldMkLst>
        <pc:spChg chg="del">
          <ac:chgData name="Osama Salah" userId="59b259a29da0d6d3" providerId="LiveId" clId="{CAF1F6BF-33F4-7843-AB43-D0001846CA86}" dt="2019-06-29T09:52:40.095" v="22606" actId="478"/>
          <ac:spMkLst>
            <pc:docMk/>
            <pc:sldMk cId="3646735565" sldId="399"/>
            <ac:spMk id="2" creationId="{C29A7A0E-1B27-7442-BF0E-EEE525ACA842}"/>
          </ac:spMkLst>
        </pc:spChg>
        <pc:spChg chg="mod">
          <ac:chgData name="Osama Salah" userId="59b259a29da0d6d3" providerId="LiveId" clId="{CAF1F6BF-33F4-7843-AB43-D0001846CA86}" dt="2019-06-29T10:02:42.515" v="22736" actId="1076"/>
          <ac:spMkLst>
            <pc:docMk/>
            <pc:sldMk cId="3646735565" sldId="399"/>
            <ac:spMk id="4" creationId="{1784EA6E-02E7-884F-8404-4E0EC00FBDB1}"/>
          </ac:spMkLst>
        </pc:spChg>
        <pc:spChg chg="add mod">
          <ac:chgData name="Osama Salah" userId="59b259a29da0d6d3" providerId="LiveId" clId="{CAF1F6BF-33F4-7843-AB43-D0001846CA86}" dt="2019-06-29T10:02:49.743" v="22738" actId="1076"/>
          <ac:spMkLst>
            <pc:docMk/>
            <pc:sldMk cId="3646735565" sldId="399"/>
            <ac:spMk id="5" creationId="{766A39EF-B3BF-864A-8C0C-351FDD6BF01B}"/>
          </ac:spMkLst>
        </pc:spChg>
        <pc:spChg chg="mod">
          <ac:chgData name="Osama Salah" userId="59b259a29da0d6d3" providerId="LiveId" clId="{CAF1F6BF-33F4-7843-AB43-D0001846CA86}" dt="2019-06-29T10:02:42.515" v="22736" actId="1076"/>
          <ac:spMkLst>
            <pc:docMk/>
            <pc:sldMk cId="3646735565" sldId="399"/>
            <ac:spMk id="6" creationId="{90A216B5-D321-C44D-9B5D-96672A64EE0E}"/>
          </ac:spMkLst>
        </pc:spChg>
        <pc:spChg chg="mod">
          <ac:chgData name="Osama Salah" userId="59b259a29da0d6d3" providerId="LiveId" clId="{CAF1F6BF-33F4-7843-AB43-D0001846CA86}" dt="2019-06-29T10:02:42.515" v="22736" actId="1076"/>
          <ac:spMkLst>
            <pc:docMk/>
            <pc:sldMk cId="3646735565" sldId="399"/>
            <ac:spMk id="7" creationId="{A5C635D6-08EB-A344-B03A-37F4DCE31D94}"/>
          </ac:spMkLst>
        </pc:spChg>
        <pc:spChg chg="mod">
          <ac:chgData name="Osama Salah" userId="59b259a29da0d6d3" providerId="LiveId" clId="{CAF1F6BF-33F4-7843-AB43-D0001846CA86}" dt="2019-06-29T10:02:42.515" v="22736" actId="1076"/>
          <ac:spMkLst>
            <pc:docMk/>
            <pc:sldMk cId="3646735565" sldId="399"/>
            <ac:spMk id="8" creationId="{8421B320-E054-2648-99C9-72750F44B66B}"/>
          </ac:spMkLst>
        </pc:spChg>
        <pc:spChg chg="del">
          <ac:chgData name="Osama Salah" userId="59b259a29da0d6d3" providerId="LiveId" clId="{CAF1F6BF-33F4-7843-AB43-D0001846CA86}" dt="2019-06-29T09:56:13.078" v="22725" actId="478"/>
          <ac:spMkLst>
            <pc:docMk/>
            <pc:sldMk cId="3646735565" sldId="399"/>
            <ac:spMk id="9" creationId="{BF29565C-EAE4-5A4A-A6E0-55035AE927D2}"/>
          </ac:spMkLst>
        </pc:spChg>
        <pc:picChg chg="add mod">
          <ac:chgData name="Osama Salah" userId="59b259a29da0d6d3" providerId="LiveId" clId="{CAF1F6BF-33F4-7843-AB43-D0001846CA86}" dt="2019-06-29T10:02:46.060" v="22737" actId="1076"/>
          <ac:picMkLst>
            <pc:docMk/>
            <pc:sldMk cId="3646735565" sldId="399"/>
            <ac:picMk id="10" creationId="{5DA2443C-03C8-1D46-989C-C73933301439}"/>
          </ac:picMkLst>
        </pc:picChg>
      </pc:sldChg>
      <pc:sldChg chg="modSp add">
        <pc:chgData name="Osama Salah" userId="59b259a29da0d6d3" providerId="LiveId" clId="{CAF1F6BF-33F4-7843-AB43-D0001846CA86}" dt="2019-07-02T14:15:14.524" v="22753" actId="20577"/>
        <pc:sldMkLst>
          <pc:docMk/>
          <pc:sldMk cId="4039214192" sldId="400"/>
        </pc:sldMkLst>
        <pc:spChg chg="mod">
          <ac:chgData name="Osama Salah" userId="59b259a29da0d6d3" providerId="LiveId" clId="{CAF1F6BF-33F4-7843-AB43-D0001846CA86}" dt="2019-07-02T14:15:14.524" v="22753" actId="20577"/>
          <ac:spMkLst>
            <pc:docMk/>
            <pc:sldMk cId="4039214192" sldId="400"/>
            <ac:spMk id="2" creationId="{CA1A2D12-5878-1F4A-9BBE-5A6F88982307}"/>
          </ac:spMkLst>
        </pc:spChg>
      </pc:sldChg>
      <pc:sldChg chg="add setBg">
        <pc:chgData name="Osama Salah" userId="59b259a29da0d6d3" providerId="LiveId" clId="{CAF1F6BF-33F4-7843-AB43-D0001846CA86}" dt="2019-07-02T14:15:31.702" v="22755"/>
        <pc:sldMkLst>
          <pc:docMk/>
          <pc:sldMk cId="3494242153" sldId="401"/>
        </pc:sldMkLst>
      </pc:sldChg>
      <pc:sldChg chg="modSp add">
        <pc:chgData name="Osama Salah" userId="59b259a29da0d6d3" providerId="LiveId" clId="{CAF1F6BF-33F4-7843-AB43-D0001846CA86}" dt="2019-07-02T14:16:50.242" v="22996" actId="207"/>
        <pc:sldMkLst>
          <pc:docMk/>
          <pc:sldMk cId="1120705378" sldId="402"/>
        </pc:sldMkLst>
        <pc:spChg chg="mod">
          <ac:chgData name="Osama Salah" userId="59b259a29da0d6d3" providerId="LiveId" clId="{CAF1F6BF-33F4-7843-AB43-D0001846CA86}" dt="2019-07-02T14:15:56.979" v="22783" actId="20577"/>
          <ac:spMkLst>
            <pc:docMk/>
            <pc:sldMk cId="1120705378" sldId="402"/>
            <ac:spMk id="2" creationId="{03C52B6E-9ED5-6945-B158-9D4DEFE32321}"/>
          </ac:spMkLst>
        </pc:spChg>
        <pc:spChg chg="mod">
          <ac:chgData name="Osama Salah" userId="59b259a29da0d6d3" providerId="LiveId" clId="{CAF1F6BF-33F4-7843-AB43-D0001846CA86}" dt="2019-07-02T14:16:50.242" v="22996" actId="207"/>
          <ac:spMkLst>
            <pc:docMk/>
            <pc:sldMk cId="1120705378" sldId="402"/>
            <ac:spMk id="3" creationId="{8D3364BB-241A-7E43-A13E-8C8655C73AA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A5F93-204A-4440-8817-D55B46496DE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1E96E986-9147-44F5-915F-39807F80CA30}">
      <dgm:prSet phldrT="[Text]" custT="1"/>
      <dgm:spPr>
        <a:effectLst>
          <a:outerShdw blurRad="50800" dist="38100" dir="2700000" algn="tl" rotWithShape="0">
            <a:prstClr val="black">
              <a:alpha val="40000"/>
            </a:prstClr>
          </a:outerShdw>
        </a:effectLst>
      </dgm:spPr>
      <dgm:t>
        <a:bodyPr/>
        <a:lstStyle/>
        <a:p>
          <a:r>
            <a:rPr lang="en-US" sz="2000" dirty="0"/>
            <a:t>Cost-Effective Risk Management</a:t>
          </a:r>
        </a:p>
      </dgm:t>
    </dgm:pt>
    <dgm:pt modelId="{61926E1D-2E8C-427B-AD0B-AB8553BCEF1C}" type="parTrans" cxnId="{D890E507-EA14-499E-A18E-A0F785FCA00B}">
      <dgm:prSet/>
      <dgm:spPr/>
      <dgm:t>
        <a:bodyPr/>
        <a:lstStyle/>
        <a:p>
          <a:endParaRPr lang="en-US" sz="2000"/>
        </a:p>
      </dgm:t>
    </dgm:pt>
    <dgm:pt modelId="{E4715349-1B28-414A-B1D9-4988F1763738}" type="sibTrans" cxnId="{D890E507-EA14-499E-A18E-A0F785FCA00B}">
      <dgm:prSet custT="1"/>
      <dgm:spPr/>
      <dgm:t>
        <a:bodyPr/>
        <a:lstStyle/>
        <a:p>
          <a:endParaRPr lang="en-US" sz="1600"/>
        </a:p>
      </dgm:t>
    </dgm:pt>
    <dgm:pt modelId="{316607AF-4152-4863-B44E-63597859C98D}">
      <dgm:prSet phldrT="[Text]" custT="1"/>
      <dgm:spPr>
        <a:effectLst>
          <a:outerShdw blurRad="50800" dist="38100" dir="2700000" algn="tl" rotWithShape="0">
            <a:prstClr val="black">
              <a:alpha val="40000"/>
            </a:prstClr>
          </a:outerShdw>
        </a:effectLst>
      </dgm:spPr>
      <dgm:t>
        <a:bodyPr/>
        <a:lstStyle/>
        <a:p>
          <a:r>
            <a:rPr lang="en-US" sz="2000" dirty="0"/>
            <a:t>Well-informed Decisions	</a:t>
          </a:r>
        </a:p>
      </dgm:t>
    </dgm:pt>
    <dgm:pt modelId="{5C2524AC-D37F-4815-B723-9880B938CE10}" type="parTrans" cxnId="{0AE5B952-6B54-40D1-A710-E965B31EC0D9}">
      <dgm:prSet/>
      <dgm:spPr/>
      <dgm:t>
        <a:bodyPr/>
        <a:lstStyle/>
        <a:p>
          <a:endParaRPr lang="en-US" sz="2000"/>
        </a:p>
      </dgm:t>
    </dgm:pt>
    <dgm:pt modelId="{CC194995-4298-4540-86B0-F978D6B66C5B}" type="sibTrans" cxnId="{0AE5B952-6B54-40D1-A710-E965B31EC0D9}">
      <dgm:prSet custT="1"/>
      <dgm:spPr/>
      <dgm:t>
        <a:bodyPr/>
        <a:lstStyle/>
        <a:p>
          <a:endParaRPr lang="en-US" sz="1600"/>
        </a:p>
      </dgm:t>
    </dgm:pt>
    <dgm:pt modelId="{51FFD95E-0760-4E31-BC5B-34D129024903}">
      <dgm:prSet phldrT="[Text]" custT="1"/>
      <dgm:spPr>
        <a:effectLst>
          <a:outerShdw blurRad="50800" dist="38100" dir="2700000" algn="tl" rotWithShape="0">
            <a:prstClr val="black">
              <a:alpha val="40000"/>
            </a:prstClr>
          </a:outerShdw>
        </a:effectLst>
      </dgm:spPr>
      <dgm:t>
        <a:bodyPr/>
        <a:lstStyle/>
        <a:p>
          <a:r>
            <a:rPr lang="en-US" sz="2000" dirty="0"/>
            <a:t>Effective Comparisons</a:t>
          </a:r>
        </a:p>
      </dgm:t>
    </dgm:pt>
    <dgm:pt modelId="{2334ABBE-BBA2-4F9A-BD9F-6DC62629F9D7}" type="parTrans" cxnId="{3FD1719B-1C56-4CEC-A8C9-FBA56D41DF01}">
      <dgm:prSet/>
      <dgm:spPr/>
      <dgm:t>
        <a:bodyPr/>
        <a:lstStyle/>
        <a:p>
          <a:endParaRPr lang="en-US" sz="2000"/>
        </a:p>
      </dgm:t>
    </dgm:pt>
    <dgm:pt modelId="{C9075BB3-B63A-49BC-B8EC-3C8247C2DBB8}" type="sibTrans" cxnId="{3FD1719B-1C56-4CEC-A8C9-FBA56D41DF01}">
      <dgm:prSet custT="1"/>
      <dgm:spPr/>
      <dgm:t>
        <a:bodyPr/>
        <a:lstStyle/>
        <a:p>
          <a:endParaRPr lang="en-US" sz="1600"/>
        </a:p>
      </dgm:t>
    </dgm:pt>
    <dgm:pt modelId="{E36FDD4C-C699-4BE5-8021-E3B243836762}">
      <dgm:prSet phldrT="[Text]" custT="1"/>
      <dgm:spPr>
        <a:effectLst>
          <a:outerShdw blurRad="50800" dist="38100" dir="2700000" algn="tl" rotWithShape="0">
            <a:prstClr val="black">
              <a:alpha val="40000"/>
            </a:prstClr>
          </a:outerShdw>
        </a:effectLst>
      </dgm:spPr>
      <dgm:t>
        <a:bodyPr/>
        <a:lstStyle/>
        <a:p>
          <a:r>
            <a:rPr lang="en-US" sz="2000" dirty="0"/>
            <a:t>Meaningful Measurements</a:t>
          </a:r>
        </a:p>
      </dgm:t>
    </dgm:pt>
    <dgm:pt modelId="{7E5D4A95-B85E-4E7C-9339-4355F5425108}" type="parTrans" cxnId="{9AE65C41-DA21-4665-BD4E-E09F7D063A30}">
      <dgm:prSet/>
      <dgm:spPr/>
      <dgm:t>
        <a:bodyPr/>
        <a:lstStyle/>
        <a:p>
          <a:endParaRPr lang="en-US" sz="2000"/>
        </a:p>
      </dgm:t>
    </dgm:pt>
    <dgm:pt modelId="{87F8D14B-16F6-4FCF-A64C-D377D8EEED04}" type="sibTrans" cxnId="{9AE65C41-DA21-4665-BD4E-E09F7D063A30}">
      <dgm:prSet custT="1"/>
      <dgm:spPr/>
      <dgm:t>
        <a:bodyPr/>
        <a:lstStyle/>
        <a:p>
          <a:endParaRPr lang="en-US" sz="1600"/>
        </a:p>
      </dgm:t>
    </dgm:pt>
    <dgm:pt modelId="{BC8AA939-6B81-4143-AFFB-CF32D111F799}">
      <dgm:prSet phldrT="[Text]" custT="1"/>
      <dgm:spPr>
        <a:effectLst>
          <a:outerShdw blurRad="50800" dist="38100" dir="2700000" algn="tl" rotWithShape="0">
            <a:prstClr val="black">
              <a:alpha val="40000"/>
            </a:prstClr>
          </a:outerShdw>
        </a:effectLst>
      </dgm:spPr>
      <dgm:t>
        <a:bodyPr/>
        <a:lstStyle/>
        <a:p>
          <a:r>
            <a:rPr lang="en-US" sz="2000" b="1" dirty="0">
              <a:solidFill>
                <a:schemeClr val="accent4">
                  <a:lumMod val="60000"/>
                  <a:lumOff val="40000"/>
                </a:schemeClr>
              </a:solidFill>
            </a:rPr>
            <a:t>Accurate Models</a:t>
          </a:r>
        </a:p>
      </dgm:t>
    </dgm:pt>
    <dgm:pt modelId="{E58AEC0C-6DAE-4CBE-9B54-B53C505BCCD5}" type="parTrans" cxnId="{985C767C-4051-453B-B94F-359ED1DF6B25}">
      <dgm:prSet/>
      <dgm:spPr/>
      <dgm:t>
        <a:bodyPr/>
        <a:lstStyle/>
        <a:p>
          <a:endParaRPr lang="en-US" sz="2000"/>
        </a:p>
      </dgm:t>
    </dgm:pt>
    <dgm:pt modelId="{704B9773-329D-4D5F-A10F-B4881021A47F}" type="sibTrans" cxnId="{985C767C-4051-453B-B94F-359ED1DF6B25}">
      <dgm:prSet/>
      <dgm:spPr/>
      <dgm:t>
        <a:bodyPr/>
        <a:lstStyle/>
        <a:p>
          <a:endParaRPr lang="en-US" sz="2000"/>
        </a:p>
      </dgm:t>
    </dgm:pt>
    <dgm:pt modelId="{19554638-C499-4BEA-8213-869D3829CE80}" type="pres">
      <dgm:prSet presAssocID="{3FCA5F93-204A-4440-8817-D55B46496DE9}" presName="linearFlow" presStyleCnt="0">
        <dgm:presLayoutVars>
          <dgm:resizeHandles val="exact"/>
        </dgm:presLayoutVars>
      </dgm:prSet>
      <dgm:spPr/>
    </dgm:pt>
    <dgm:pt modelId="{BC8417A7-BBE5-4021-A085-93701A8F13AC}" type="pres">
      <dgm:prSet presAssocID="{1E96E986-9147-44F5-915F-39807F80CA30}" presName="node" presStyleLbl="node1" presStyleIdx="0" presStyleCnt="5" custScaleX="190244">
        <dgm:presLayoutVars>
          <dgm:bulletEnabled val="1"/>
        </dgm:presLayoutVars>
      </dgm:prSet>
      <dgm:spPr/>
    </dgm:pt>
    <dgm:pt modelId="{A43556DD-1535-4E30-8E00-71E1C14150D3}" type="pres">
      <dgm:prSet presAssocID="{E4715349-1B28-414A-B1D9-4988F1763738}" presName="sibTrans" presStyleLbl="sibTrans2D1" presStyleIdx="0" presStyleCnt="4" custAng="10800000"/>
      <dgm:spPr/>
    </dgm:pt>
    <dgm:pt modelId="{5780B380-4A84-41AD-AF33-32D54BB546C4}" type="pres">
      <dgm:prSet presAssocID="{E4715349-1B28-414A-B1D9-4988F1763738}" presName="connectorText" presStyleLbl="sibTrans2D1" presStyleIdx="0" presStyleCnt="4"/>
      <dgm:spPr/>
    </dgm:pt>
    <dgm:pt modelId="{E685C365-0821-43E2-9832-D5552650EA87}" type="pres">
      <dgm:prSet presAssocID="{316607AF-4152-4863-B44E-63597859C98D}" presName="node" presStyleLbl="node1" presStyleIdx="1" presStyleCnt="5" custScaleX="190244">
        <dgm:presLayoutVars>
          <dgm:bulletEnabled val="1"/>
        </dgm:presLayoutVars>
      </dgm:prSet>
      <dgm:spPr/>
    </dgm:pt>
    <dgm:pt modelId="{F140C246-AE97-4B07-92ED-11BFECCF7C3F}" type="pres">
      <dgm:prSet presAssocID="{CC194995-4298-4540-86B0-F978D6B66C5B}" presName="sibTrans" presStyleLbl="sibTrans2D1" presStyleIdx="1" presStyleCnt="4" custAng="10800000"/>
      <dgm:spPr/>
    </dgm:pt>
    <dgm:pt modelId="{9A8DA93E-AF55-486C-8407-1ECEF2AA7864}" type="pres">
      <dgm:prSet presAssocID="{CC194995-4298-4540-86B0-F978D6B66C5B}" presName="connectorText" presStyleLbl="sibTrans2D1" presStyleIdx="1" presStyleCnt="4"/>
      <dgm:spPr/>
    </dgm:pt>
    <dgm:pt modelId="{710C24B5-C3E2-4380-BCA1-E3C88B8E1C2D}" type="pres">
      <dgm:prSet presAssocID="{51FFD95E-0760-4E31-BC5B-34D129024903}" presName="node" presStyleLbl="node1" presStyleIdx="2" presStyleCnt="5" custScaleX="190244">
        <dgm:presLayoutVars>
          <dgm:bulletEnabled val="1"/>
        </dgm:presLayoutVars>
      </dgm:prSet>
      <dgm:spPr/>
    </dgm:pt>
    <dgm:pt modelId="{54195135-093B-48B3-90ED-8848EA7C3AA3}" type="pres">
      <dgm:prSet presAssocID="{C9075BB3-B63A-49BC-B8EC-3C8247C2DBB8}" presName="sibTrans" presStyleLbl="sibTrans2D1" presStyleIdx="2" presStyleCnt="4" custAng="10800000"/>
      <dgm:spPr/>
    </dgm:pt>
    <dgm:pt modelId="{CE48DEFD-85DA-4B34-B059-8B68E46E9B58}" type="pres">
      <dgm:prSet presAssocID="{C9075BB3-B63A-49BC-B8EC-3C8247C2DBB8}" presName="connectorText" presStyleLbl="sibTrans2D1" presStyleIdx="2" presStyleCnt="4"/>
      <dgm:spPr/>
    </dgm:pt>
    <dgm:pt modelId="{4E0BD0AE-9470-4193-B599-C67FFB85353E}" type="pres">
      <dgm:prSet presAssocID="{E36FDD4C-C699-4BE5-8021-E3B243836762}" presName="node" presStyleLbl="node1" presStyleIdx="3" presStyleCnt="5" custScaleX="190244">
        <dgm:presLayoutVars>
          <dgm:bulletEnabled val="1"/>
        </dgm:presLayoutVars>
      </dgm:prSet>
      <dgm:spPr/>
    </dgm:pt>
    <dgm:pt modelId="{C349D196-69E0-4D2B-B937-C6CA243B2A02}" type="pres">
      <dgm:prSet presAssocID="{87F8D14B-16F6-4FCF-A64C-D377D8EEED04}" presName="sibTrans" presStyleLbl="sibTrans2D1" presStyleIdx="3" presStyleCnt="4" custAng="10800000"/>
      <dgm:spPr/>
    </dgm:pt>
    <dgm:pt modelId="{7F65E52F-32EE-4005-A285-4E9C6932F4FC}" type="pres">
      <dgm:prSet presAssocID="{87F8D14B-16F6-4FCF-A64C-D377D8EEED04}" presName="connectorText" presStyleLbl="sibTrans2D1" presStyleIdx="3" presStyleCnt="4"/>
      <dgm:spPr/>
    </dgm:pt>
    <dgm:pt modelId="{E188CBFF-D476-46FC-969D-92C5DD9D785B}" type="pres">
      <dgm:prSet presAssocID="{BC8AA939-6B81-4143-AFFB-CF32D111F799}" presName="node" presStyleLbl="node1" presStyleIdx="4" presStyleCnt="5" custScaleX="190244">
        <dgm:presLayoutVars>
          <dgm:bulletEnabled val="1"/>
        </dgm:presLayoutVars>
      </dgm:prSet>
      <dgm:spPr/>
    </dgm:pt>
  </dgm:ptLst>
  <dgm:cxnLst>
    <dgm:cxn modelId="{D890E507-EA14-499E-A18E-A0F785FCA00B}" srcId="{3FCA5F93-204A-4440-8817-D55B46496DE9}" destId="{1E96E986-9147-44F5-915F-39807F80CA30}" srcOrd="0" destOrd="0" parTransId="{61926E1D-2E8C-427B-AD0B-AB8553BCEF1C}" sibTransId="{E4715349-1B28-414A-B1D9-4988F1763738}"/>
    <dgm:cxn modelId="{7F389D15-26B0-4AA7-8DD0-C937E46B8514}" type="presOf" srcId="{87F8D14B-16F6-4FCF-A64C-D377D8EEED04}" destId="{C349D196-69E0-4D2B-B937-C6CA243B2A02}" srcOrd="0" destOrd="0" presId="urn:microsoft.com/office/officeart/2005/8/layout/process2"/>
    <dgm:cxn modelId="{E0174224-5896-4AF5-B9F1-1004D53EDC86}" type="presOf" srcId="{3FCA5F93-204A-4440-8817-D55B46496DE9}" destId="{19554638-C499-4BEA-8213-869D3829CE80}" srcOrd="0" destOrd="0" presId="urn:microsoft.com/office/officeart/2005/8/layout/process2"/>
    <dgm:cxn modelId="{A82B8228-D222-469B-B006-845C0E7C897F}" type="presOf" srcId="{87F8D14B-16F6-4FCF-A64C-D377D8EEED04}" destId="{7F65E52F-32EE-4005-A285-4E9C6932F4FC}" srcOrd="1" destOrd="0" presId="urn:microsoft.com/office/officeart/2005/8/layout/process2"/>
    <dgm:cxn modelId="{D7EB7529-486C-43E7-BED0-65928C3236B2}" type="presOf" srcId="{C9075BB3-B63A-49BC-B8EC-3C8247C2DBB8}" destId="{CE48DEFD-85DA-4B34-B059-8B68E46E9B58}" srcOrd="1" destOrd="0" presId="urn:microsoft.com/office/officeart/2005/8/layout/process2"/>
    <dgm:cxn modelId="{5B8E022B-0D26-4900-B980-0851854959CC}" type="presOf" srcId="{51FFD95E-0760-4E31-BC5B-34D129024903}" destId="{710C24B5-C3E2-4380-BCA1-E3C88B8E1C2D}" srcOrd="0" destOrd="0" presId="urn:microsoft.com/office/officeart/2005/8/layout/process2"/>
    <dgm:cxn modelId="{9AE65C41-DA21-4665-BD4E-E09F7D063A30}" srcId="{3FCA5F93-204A-4440-8817-D55B46496DE9}" destId="{E36FDD4C-C699-4BE5-8021-E3B243836762}" srcOrd="3" destOrd="0" parTransId="{7E5D4A95-B85E-4E7C-9339-4355F5425108}" sibTransId="{87F8D14B-16F6-4FCF-A64C-D377D8EEED04}"/>
    <dgm:cxn modelId="{312A4442-EBE1-47D6-A5DF-53D67F51A949}" type="presOf" srcId="{E4715349-1B28-414A-B1D9-4988F1763738}" destId="{5780B380-4A84-41AD-AF33-32D54BB546C4}" srcOrd="1" destOrd="0" presId="urn:microsoft.com/office/officeart/2005/8/layout/process2"/>
    <dgm:cxn modelId="{0AE5B952-6B54-40D1-A710-E965B31EC0D9}" srcId="{3FCA5F93-204A-4440-8817-D55B46496DE9}" destId="{316607AF-4152-4863-B44E-63597859C98D}" srcOrd="1" destOrd="0" parTransId="{5C2524AC-D37F-4815-B723-9880B938CE10}" sibTransId="{CC194995-4298-4540-86B0-F978D6B66C5B}"/>
    <dgm:cxn modelId="{E294275E-9508-4F8F-9863-7230B7774B43}" type="presOf" srcId="{1E96E986-9147-44F5-915F-39807F80CA30}" destId="{BC8417A7-BBE5-4021-A085-93701A8F13AC}" srcOrd="0" destOrd="0" presId="urn:microsoft.com/office/officeart/2005/8/layout/process2"/>
    <dgm:cxn modelId="{985C767C-4051-453B-B94F-359ED1DF6B25}" srcId="{3FCA5F93-204A-4440-8817-D55B46496DE9}" destId="{BC8AA939-6B81-4143-AFFB-CF32D111F799}" srcOrd="4" destOrd="0" parTransId="{E58AEC0C-6DAE-4CBE-9B54-B53C505BCCD5}" sibTransId="{704B9773-329D-4D5F-A10F-B4881021A47F}"/>
    <dgm:cxn modelId="{AA93617E-34EC-4112-B27C-E2BC9601AD45}" type="presOf" srcId="{E4715349-1B28-414A-B1D9-4988F1763738}" destId="{A43556DD-1535-4E30-8E00-71E1C14150D3}" srcOrd="0" destOrd="0" presId="urn:microsoft.com/office/officeart/2005/8/layout/process2"/>
    <dgm:cxn modelId="{7DCC0081-1F5B-420F-8A28-8858F350B4A4}" type="presOf" srcId="{C9075BB3-B63A-49BC-B8EC-3C8247C2DBB8}" destId="{54195135-093B-48B3-90ED-8848EA7C3AA3}" srcOrd="0" destOrd="0" presId="urn:microsoft.com/office/officeart/2005/8/layout/process2"/>
    <dgm:cxn modelId="{00E22A94-10D1-44E5-A552-1601E0F1DEBA}" type="presOf" srcId="{CC194995-4298-4540-86B0-F978D6B66C5B}" destId="{F140C246-AE97-4B07-92ED-11BFECCF7C3F}" srcOrd="0" destOrd="0" presId="urn:microsoft.com/office/officeart/2005/8/layout/process2"/>
    <dgm:cxn modelId="{9CD4B998-1E93-416A-8492-16805B11A9D6}" type="presOf" srcId="{E36FDD4C-C699-4BE5-8021-E3B243836762}" destId="{4E0BD0AE-9470-4193-B599-C67FFB85353E}" srcOrd="0" destOrd="0" presId="urn:microsoft.com/office/officeart/2005/8/layout/process2"/>
    <dgm:cxn modelId="{0EDE2A99-85C8-4063-90D1-76E1621E0926}" type="presOf" srcId="{316607AF-4152-4863-B44E-63597859C98D}" destId="{E685C365-0821-43E2-9832-D5552650EA87}" srcOrd="0" destOrd="0" presId="urn:microsoft.com/office/officeart/2005/8/layout/process2"/>
    <dgm:cxn modelId="{3FD1719B-1C56-4CEC-A8C9-FBA56D41DF01}" srcId="{3FCA5F93-204A-4440-8817-D55B46496DE9}" destId="{51FFD95E-0760-4E31-BC5B-34D129024903}" srcOrd="2" destOrd="0" parTransId="{2334ABBE-BBA2-4F9A-BD9F-6DC62629F9D7}" sibTransId="{C9075BB3-B63A-49BC-B8EC-3C8247C2DBB8}"/>
    <dgm:cxn modelId="{E62E6AA4-CBED-4803-BD42-605343B39DDB}" type="presOf" srcId="{CC194995-4298-4540-86B0-F978D6B66C5B}" destId="{9A8DA93E-AF55-486C-8407-1ECEF2AA7864}" srcOrd="1" destOrd="0" presId="urn:microsoft.com/office/officeart/2005/8/layout/process2"/>
    <dgm:cxn modelId="{57200AB9-0341-40E6-B9B8-AEDA007CB8BF}" type="presOf" srcId="{BC8AA939-6B81-4143-AFFB-CF32D111F799}" destId="{E188CBFF-D476-46FC-969D-92C5DD9D785B}" srcOrd="0" destOrd="0" presId="urn:microsoft.com/office/officeart/2005/8/layout/process2"/>
    <dgm:cxn modelId="{718385AF-26D5-4581-84CD-E5DA45B2057E}" type="presParOf" srcId="{19554638-C499-4BEA-8213-869D3829CE80}" destId="{BC8417A7-BBE5-4021-A085-93701A8F13AC}" srcOrd="0" destOrd="0" presId="urn:microsoft.com/office/officeart/2005/8/layout/process2"/>
    <dgm:cxn modelId="{1D88D21E-F4A0-4584-A0C7-80ED366BF346}" type="presParOf" srcId="{19554638-C499-4BEA-8213-869D3829CE80}" destId="{A43556DD-1535-4E30-8E00-71E1C14150D3}" srcOrd="1" destOrd="0" presId="urn:microsoft.com/office/officeart/2005/8/layout/process2"/>
    <dgm:cxn modelId="{16C02B1F-C566-42B0-90EC-F5DE2A0B00CC}" type="presParOf" srcId="{A43556DD-1535-4E30-8E00-71E1C14150D3}" destId="{5780B380-4A84-41AD-AF33-32D54BB546C4}" srcOrd="0" destOrd="0" presId="urn:microsoft.com/office/officeart/2005/8/layout/process2"/>
    <dgm:cxn modelId="{3803F4CE-0DA9-453C-8137-08147DE42483}" type="presParOf" srcId="{19554638-C499-4BEA-8213-869D3829CE80}" destId="{E685C365-0821-43E2-9832-D5552650EA87}" srcOrd="2" destOrd="0" presId="urn:microsoft.com/office/officeart/2005/8/layout/process2"/>
    <dgm:cxn modelId="{2E0F3057-90BB-4E79-BDD0-CE9B51FFDE71}" type="presParOf" srcId="{19554638-C499-4BEA-8213-869D3829CE80}" destId="{F140C246-AE97-4B07-92ED-11BFECCF7C3F}" srcOrd="3" destOrd="0" presId="urn:microsoft.com/office/officeart/2005/8/layout/process2"/>
    <dgm:cxn modelId="{D27CCBFB-60CD-497C-B575-5427E6F1E695}" type="presParOf" srcId="{F140C246-AE97-4B07-92ED-11BFECCF7C3F}" destId="{9A8DA93E-AF55-486C-8407-1ECEF2AA7864}" srcOrd="0" destOrd="0" presId="urn:microsoft.com/office/officeart/2005/8/layout/process2"/>
    <dgm:cxn modelId="{441485AF-9488-4EE8-9360-194C3CDA648F}" type="presParOf" srcId="{19554638-C499-4BEA-8213-869D3829CE80}" destId="{710C24B5-C3E2-4380-BCA1-E3C88B8E1C2D}" srcOrd="4" destOrd="0" presId="urn:microsoft.com/office/officeart/2005/8/layout/process2"/>
    <dgm:cxn modelId="{2B4CAA7F-8B75-4885-93B4-D8ACA534235D}" type="presParOf" srcId="{19554638-C499-4BEA-8213-869D3829CE80}" destId="{54195135-093B-48B3-90ED-8848EA7C3AA3}" srcOrd="5" destOrd="0" presId="urn:microsoft.com/office/officeart/2005/8/layout/process2"/>
    <dgm:cxn modelId="{99ECBB83-13CE-46D4-ACD0-84A603F1C685}" type="presParOf" srcId="{54195135-093B-48B3-90ED-8848EA7C3AA3}" destId="{CE48DEFD-85DA-4B34-B059-8B68E46E9B58}" srcOrd="0" destOrd="0" presId="urn:microsoft.com/office/officeart/2005/8/layout/process2"/>
    <dgm:cxn modelId="{64F6CCEA-BC8A-4D67-89F7-0BFB5BF8AE82}" type="presParOf" srcId="{19554638-C499-4BEA-8213-869D3829CE80}" destId="{4E0BD0AE-9470-4193-B599-C67FFB85353E}" srcOrd="6" destOrd="0" presId="urn:microsoft.com/office/officeart/2005/8/layout/process2"/>
    <dgm:cxn modelId="{FD2688D8-F0D3-42A5-91BE-8279902151D7}" type="presParOf" srcId="{19554638-C499-4BEA-8213-869D3829CE80}" destId="{C349D196-69E0-4D2B-B937-C6CA243B2A02}" srcOrd="7" destOrd="0" presId="urn:microsoft.com/office/officeart/2005/8/layout/process2"/>
    <dgm:cxn modelId="{0499602F-1F8F-4F1F-8F06-6F6431D4C72B}" type="presParOf" srcId="{C349D196-69E0-4D2B-B937-C6CA243B2A02}" destId="{7F65E52F-32EE-4005-A285-4E9C6932F4FC}" srcOrd="0" destOrd="0" presId="urn:microsoft.com/office/officeart/2005/8/layout/process2"/>
    <dgm:cxn modelId="{E0CA1496-F126-427A-AC95-39B4B6DDFDD0}" type="presParOf" srcId="{19554638-C499-4BEA-8213-869D3829CE80}" destId="{E188CBFF-D476-46FC-969D-92C5DD9D785B}" srcOrd="8" destOrd="0" presId="urn:microsoft.com/office/officeart/2005/8/layout/process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3BE2CA-3598-47C2-8BDD-1BFCE014D082}" type="doc">
      <dgm:prSet loTypeId="urn:microsoft.com/office/officeart/2005/8/layout/hierarchy6" loCatId="hierarchy" qsTypeId="urn:microsoft.com/office/officeart/2005/8/quickstyle/simple1" qsCatId="simple" csTypeId="urn:microsoft.com/office/officeart/2005/8/colors/accent6_2" csCatId="accent6" phldr="1"/>
      <dgm:spPr/>
      <dgm:t>
        <a:bodyPr/>
        <a:lstStyle/>
        <a:p>
          <a:endParaRPr lang="en-US"/>
        </a:p>
      </dgm:t>
    </dgm:pt>
    <dgm:pt modelId="{F0BDE4A0-26EC-4431-8C3D-7432BB001C60}">
      <dgm:prSet phldrT="[Text]" custT="1"/>
      <dgm:spPr>
        <a:solidFill>
          <a:srgbClr val="294A80"/>
        </a:solidFill>
        <a:ln>
          <a:noFill/>
        </a:ln>
      </dgm:spPr>
      <dgm:t>
        <a:bodyPr/>
        <a:lstStyle/>
        <a:p>
          <a:r>
            <a:rPr lang="en-US" sz="2400" b="1" dirty="0"/>
            <a:t>Risk</a:t>
          </a:r>
          <a:endParaRPr lang="en-US" sz="1800" b="1" dirty="0"/>
        </a:p>
      </dgm:t>
    </dgm:pt>
    <dgm:pt modelId="{71694C7D-DA81-4596-B0C1-828461C056F4}" type="parTrans" cxnId="{A87019C0-CE88-4E3E-BEE8-5609358273B9}">
      <dgm:prSet/>
      <dgm:spPr/>
      <dgm:t>
        <a:bodyPr/>
        <a:lstStyle/>
        <a:p>
          <a:endParaRPr lang="en-US" sz="2800" b="1"/>
        </a:p>
      </dgm:t>
    </dgm:pt>
    <dgm:pt modelId="{8233E83F-D774-4691-AA59-F7727B4DAB11}" type="sibTrans" cxnId="{A87019C0-CE88-4E3E-BEE8-5609358273B9}">
      <dgm:prSet/>
      <dgm:spPr/>
      <dgm:t>
        <a:bodyPr/>
        <a:lstStyle/>
        <a:p>
          <a:endParaRPr lang="en-US" sz="2800" b="1"/>
        </a:p>
      </dgm:t>
    </dgm:pt>
    <dgm:pt modelId="{2CB02466-2F2D-4969-9244-B6A01052CF1D}">
      <dgm:prSet phldrT="[Text]" custT="1"/>
      <dgm:spPr>
        <a:solidFill>
          <a:srgbClr val="294A80"/>
        </a:solidFill>
        <a:ln>
          <a:noFill/>
        </a:ln>
      </dgm:spPr>
      <dgm:t>
        <a:bodyPr/>
        <a:lstStyle/>
        <a:p>
          <a:r>
            <a:rPr lang="en-US" sz="1800" b="1" dirty="0"/>
            <a:t>Loss Magnitude</a:t>
          </a:r>
        </a:p>
      </dgm:t>
    </dgm:pt>
    <dgm:pt modelId="{C482D07A-E689-44D9-A95A-415AB7DF4308}" type="parTrans" cxnId="{5B63514A-D0BF-4F84-83DA-25FE43A80C25}">
      <dgm:prSet/>
      <dgm:spPr>
        <a:noFill/>
        <a:ln w="28575">
          <a:solidFill>
            <a:srgbClr val="1F4E79"/>
          </a:solidFill>
        </a:ln>
      </dgm:spPr>
      <dgm:t>
        <a:bodyPr/>
        <a:lstStyle/>
        <a:p>
          <a:endParaRPr lang="en-US" sz="2800" b="1"/>
        </a:p>
      </dgm:t>
    </dgm:pt>
    <dgm:pt modelId="{ECB9055D-4A37-404C-9D22-9A4962455B8F}" type="sibTrans" cxnId="{5B63514A-D0BF-4F84-83DA-25FE43A80C25}">
      <dgm:prSet/>
      <dgm:spPr/>
      <dgm:t>
        <a:bodyPr/>
        <a:lstStyle/>
        <a:p>
          <a:endParaRPr lang="en-US" sz="2800" b="1"/>
        </a:p>
      </dgm:t>
    </dgm:pt>
    <dgm:pt modelId="{65AD1340-D5EA-498A-85DF-6AC4729FDC2A}">
      <dgm:prSet phldrT="[Text]" custT="1"/>
      <dgm:spPr>
        <a:solidFill>
          <a:srgbClr val="294A80"/>
        </a:solidFill>
        <a:ln>
          <a:noFill/>
        </a:ln>
      </dgm:spPr>
      <dgm:t>
        <a:bodyPr/>
        <a:lstStyle/>
        <a:p>
          <a:r>
            <a:rPr lang="en-US" sz="1800" b="1" dirty="0"/>
            <a:t>Loss Event Frequency</a:t>
          </a:r>
        </a:p>
      </dgm:t>
    </dgm:pt>
    <dgm:pt modelId="{223F38AE-0D78-4291-A4CB-570D26823AA6}" type="sibTrans" cxnId="{4C217AD7-5B11-4573-9483-1AABD31BBBB7}">
      <dgm:prSet/>
      <dgm:spPr/>
      <dgm:t>
        <a:bodyPr/>
        <a:lstStyle/>
        <a:p>
          <a:endParaRPr lang="en-US" sz="2800" b="1"/>
        </a:p>
      </dgm:t>
    </dgm:pt>
    <dgm:pt modelId="{1A9B8DF4-9F69-496F-B2FB-12E9456E53E1}" type="parTrans" cxnId="{4C217AD7-5B11-4573-9483-1AABD31BBBB7}">
      <dgm:prSet/>
      <dgm:spPr>
        <a:noFill/>
        <a:ln w="28575">
          <a:solidFill>
            <a:srgbClr val="1F4E79"/>
          </a:solidFill>
        </a:ln>
      </dgm:spPr>
      <dgm:t>
        <a:bodyPr/>
        <a:lstStyle/>
        <a:p>
          <a:endParaRPr lang="en-US" sz="2800" b="1"/>
        </a:p>
      </dgm:t>
    </dgm:pt>
    <dgm:pt modelId="{A157183D-9369-4D04-8C4D-1283243BD4CB}" type="pres">
      <dgm:prSet presAssocID="{FE3BE2CA-3598-47C2-8BDD-1BFCE014D082}" presName="mainComposite" presStyleCnt="0">
        <dgm:presLayoutVars>
          <dgm:chPref val="1"/>
          <dgm:dir/>
          <dgm:animOne val="branch"/>
          <dgm:animLvl val="lvl"/>
          <dgm:resizeHandles val="exact"/>
        </dgm:presLayoutVars>
      </dgm:prSet>
      <dgm:spPr/>
    </dgm:pt>
    <dgm:pt modelId="{22AEB7F4-1EBA-433C-BD4A-A14E7A42461D}" type="pres">
      <dgm:prSet presAssocID="{FE3BE2CA-3598-47C2-8BDD-1BFCE014D082}" presName="hierFlow" presStyleCnt="0"/>
      <dgm:spPr/>
    </dgm:pt>
    <dgm:pt modelId="{BB6EC8EB-F0AF-4831-8DCC-164780DE5E6A}" type="pres">
      <dgm:prSet presAssocID="{FE3BE2CA-3598-47C2-8BDD-1BFCE014D082}" presName="hierChild1" presStyleCnt="0">
        <dgm:presLayoutVars>
          <dgm:chPref val="1"/>
          <dgm:animOne val="branch"/>
          <dgm:animLvl val="lvl"/>
        </dgm:presLayoutVars>
      </dgm:prSet>
      <dgm:spPr/>
    </dgm:pt>
    <dgm:pt modelId="{87B6D2A8-8777-4A58-A934-C6799DE068E8}" type="pres">
      <dgm:prSet presAssocID="{F0BDE4A0-26EC-4431-8C3D-7432BB001C60}" presName="Name14" presStyleCnt="0"/>
      <dgm:spPr/>
    </dgm:pt>
    <dgm:pt modelId="{D3165DA1-D859-46D4-8130-6DC11111D4A2}" type="pres">
      <dgm:prSet presAssocID="{F0BDE4A0-26EC-4431-8C3D-7432BB001C60}" presName="level1Shape" presStyleLbl="node0" presStyleIdx="0" presStyleCnt="1" custScaleX="96841" custScaleY="46569" custLinFactNeighborX="0">
        <dgm:presLayoutVars>
          <dgm:chPref val="3"/>
        </dgm:presLayoutVars>
      </dgm:prSet>
      <dgm:spPr/>
    </dgm:pt>
    <dgm:pt modelId="{FE9A41D7-D255-47C6-ADAC-57A39504EDE7}" type="pres">
      <dgm:prSet presAssocID="{F0BDE4A0-26EC-4431-8C3D-7432BB001C60}" presName="hierChild2" presStyleCnt="0"/>
      <dgm:spPr/>
    </dgm:pt>
    <dgm:pt modelId="{9A392CE1-D2C7-4CA7-88B2-D451ED4A30EE}" type="pres">
      <dgm:prSet presAssocID="{1A9B8DF4-9F69-496F-B2FB-12E9456E53E1}" presName="Name19" presStyleLbl="parChTrans1D2" presStyleIdx="0" presStyleCnt="2"/>
      <dgm:spPr/>
    </dgm:pt>
    <dgm:pt modelId="{F36AA58D-B408-4502-B6FE-1112C4DD96DB}" type="pres">
      <dgm:prSet presAssocID="{65AD1340-D5EA-498A-85DF-6AC4729FDC2A}" presName="Name21" presStyleCnt="0"/>
      <dgm:spPr/>
    </dgm:pt>
    <dgm:pt modelId="{45E47A55-0F59-4FF1-97AD-FB467CBEBF68}" type="pres">
      <dgm:prSet presAssocID="{65AD1340-D5EA-498A-85DF-6AC4729FDC2A}" presName="level2Shape" presStyleLbl="node2" presStyleIdx="0" presStyleCnt="2" custScaleX="228890" custScaleY="33752" custLinFactNeighborX="-64635" custLinFactNeighborY="-3650"/>
      <dgm:spPr/>
    </dgm:pt>
    <dgm:pt modelId="{6554C349-2BBE-4888-BB86-8DCE9073EE27}" type="pres">
      <dgm:prSet presAssocID="{65AD1340-D5EA-498A-85DF-6AC4729FDC2A}" presName="hierChild3" presStyleCnt="0"/>
      <dgm:spPr/>
    </dgm:pt>
    <dgm:pt modelId="{FBEF2299-22F7-4066-B72C-819354196D59}" type="pres">
      <dgm:prSet presAssocID="{C482D07A-E689-44D9-A95A-415AB7DF4308}" presName="Name19" presStyleLbl="parChTrans1D2" presStyleIdx="1" presStyleCnt="2"/>
      <dgm:spPr/>
    </dgm:pt>
    <dgm:pt modelId="{C52D5823-04BE-4247-8D88-C0C8C4C6CE98}" type="pres">
      <dgm:prSet presAssocID="{2CB02466-2F2D-4969-9244-B6A01052CF1D}" presName="Name21" presStyleCnt="0"/>
      <dgm:spPr/>
    </dgm:pt>
    <dgm:pt modelId="{05305ACC-AC49-41E7-B5EC-60B996FCF2E6}" type="pres">
      <dgm:prSet presAssocID="{2CB02466-2F2D-4969-9244-B6A01052CF1D}" presName="level2Shape" presStyleLbl="node2" presStyleIdx="1" presStyleCnt="2" custScaleX="210838" custScaleY="33168" custLinFactNeighborX="24846" custLinFactNeighborY="-5793"/>
      <dgm:spPr/>
    </dgm:pt>
    <dgm:pt modelId="{B30296A2-42F0-4A00-BDF1-49033427BE8F}" type="pres">
      <dgm:prSet presAssocID="{2CB02466-2F2D-4969-9244-B6A01052CF1D}" presName="hierChild3" presStyleCnt="0"/>
      <dgm:spPr/>
    </dgm:pt>
    <dgm:pt modelId="{A7649178-ADC2-4CD7-A363-03D9F39ABF41}" type="pres">
      <dgm:prSet presAssocID="{FE3BE2CA-3598-47C2-8BDD-1BFCE014D082}" presName="bgShapesFlow" presStyleCnt="0"/>
      <dgm:spPr/>
    </dgm:pt>
  </dgm:ptLst>
  <dgm:cxnLst>
    <dgm:cxn modelId="{5B63514A-D0BF-4F84-83DA-25FE43A80C25}" srcId="{F0BDE4A0-26EC-4431-8C3D-7432BB001C60}" destId="{2CB02466-2F2D-4969-9244-B6A01052CF1D}" srcOrd="1" destOrd="0" parTransId="{C482D07A-E689-44D9-A95A-415AB7DF4308}" sibTransId="{ECB9055D-4A37-404C-9D22-9A4962455B8F}"/>
    <dgm:cxn modelId="{3999E04C-4AAC-48E0-8409-9F560663F52A}" type="presOf" srcId="{C482D07A-E689-44D9-A95A-415AB7DF4308}" destId="{FBEF2299-22F7-4066-B72C-819354196D59}" srcOrd="0" destOrd="0" presId="urn:microsoft.com/office/officeart/2005/8/layout/hierarchy6"/>
    <dgm:cxn modelId="{BD9DC56A-DD20-4254-98A0-D22C8C3A29C3}" type="presOf" srcId="{F0BDE4A0-26EC-4431-8C3D-7432BB001C60}" destId="{D3165DA1-D859-46D4-8130-6DC11111D4A2}" srcOrd="0" destOrd="0" presId="urn:microsoft.com/office/officeart/2005/8/layout/hierarchy6"/>
    <dgm:cxn modelId="{59EDE17C-3828-44DD-A5CB-4FC6F503D594}" type="presOf" srcId="{65AD1340-D5EA-498A-85DF-6AC4729FDC2A}" destId="{45E47A55-0F59-4FF1-97AD-FB467CBEBF68}" srcOrd="0" destOrd="0" presId="urn:microsoft.com/office/officeart/2005/8/layout/hierarchy6"/>
    <dgm:cxn modelId="{FA417488-EAB5-42E3-9075-D1DEFD4C4A0E}" type="presOf" srcId="{2CB02466-2F2D-4969-9244-B6A01052CF1D}" destId="{05305ACC-AC49-41E7-B5EC-60B996FCF2E6}" srcOrd="0" destOrd="0" presId="urn:microsoft.com/office/officeart/2005/8/layout/hierarchy6"/>
    <dgm:cxn modelId="{FACCDD91-0731-4175-8E85-61E6788ADE6A}" type="presOf" srcId="{1A9B8DF4-9F69-496F-B2FB-12E9456E53E1}" destId="{9A392CE1-D2C7-4CA7-88B2-D451ED4A30EE}" srcOrd="0" destOrd="0" presId="urn:microsoft.com/office/officeart/2005/8/layout/hierarchy6"/>
    <dgm:cxn modelId="{49EBBB97-D111-4DD5-BD03-3CFA508D436F}" type="presOf" srcId="{FE3BE2CA-3598-47C2-8BDD-1BFCE014D082}" destId="{A157183D-9369-4D04-8C4D-1283243BD4CB}" srcOrd="0" destOrd="0" presId="urn:microsoft.com/office/officeart/2005/8/layout/hierarchy6"/>
    <dgm:cxn modelId="{A87019C0-CE88-4E3E-BEE8-5609358273B9}" srcId="{FE3BE2CA-3598-47C2-8BDD-1BFCE014D082}" destId="{F0BDE4A0-26EC-4431-8C3D-7432BB001C60}" srcOrd="0" destOrd="0" parTransId="{71694C7D-DA81-4596-B0C1-828461C056F4}" sibTransId="{8233E83F-D774-4691-AA59-F7727B4DAB11}"/>
    <dgm:cxn modelId="{4C217AD7-5B11-4573-9483-1AABD31BBBB7}" srcId="{F0BDE4A0-26EC-4431-8C3D-7432BB001C60}" destId="{65AD1340-D5EA-498A-85DF-6AC4729FDC2A}" srcOrd="0" destOrd="0" parTransId="{1A9B8DF4-9F69-496F-B2FB-12E9456E53E1}" sibTransId="{223F38AE-0D78-4291-A4CB-570D26823AA6}"/>
    <dgm:cxn modelId="{5A04EFEC-B0D3-4368-BC4B-03205D423DBF}" type="presParOf" srcId="{A157183D-9369-4D04-8C4D-1283243BD4CB}" destId="{22AEB7F4-1EBA-433C-BD4A-A14E7A42461D}" srcOrd="0" destOrd="0" presId="urn:microsoft.com/office/officeart/2005/8/layout/hierarchy6"/>
    <dgm:cxn modelId="{3A983BF2-4862-4B5E-B8A3-06B4E168C2A9}" type="presParOf" srcId="{22AEB7F4-1EBA-433C-BD4A-A14E7A42461D}" destId="{BB6EC8EB-F0AF-4831-8DCC-164780DE5E6A}" srcOrd="0" destOrd="0" presId="urn:microsoft.com/office/officeart/2005/8/layout/hierarchy6"/>
    <dgm:cxn modelId="{FCBBE632-1689-4597-B89A-190670014120}" type="presParOf" srcId="{BB6EC8EB-F0AF-4831-8DCC-164780DE5E6A}" destId="{87B6D2A8-8777-4A58-A934-C6799DE068E8}" srcOrd="0" destOrd="0" presId="urn:microsoft.com/office/officeart/2005/8/layout/hierarchy6"/>
    <dgm:cxn modelId="{6BD4B23B-B01C-4A0A-86DC-320B6C4FF207}" type="presParOf" srcId="{87B6D2A8-8777-4A58-A934-C6799DE068E8}" destId="{D3165DA1-D859-46D4-8130-6DC11111D4A2}" srcOrd="0" destOrd="0" presId="urn:microsoft.com/office/officeart/2005/8/layout/hierarchy6"/>
    <dgm:cxn modelId="{912A8864-3732-4542-98EB-A7B31C22343F}" type="presParOf" srcId="{87B6D2A8-8777-4A58-A934-C6799DE068E8}" destId="{FE9A41D7-D255-47C6-ADAC-57A39504EDE7}" srcOrd="1" destOrd="0" presId="urn:microsoft.com/office/officeart/2005/8/layout/hierarchy6"/>
    <dgm:cxn modelId="{8FE86E00-DBCC-4CF0-BFC6-8D9A0E8A4A0C}" type="presParOf" srcId="{FE9A41D7-D255-47C6-ADAC-57A39504EDE7}" destId="{9A392CE1-D2C7-4CA7-88B2-D451ED4A30EE}" srcOrd="0" destOrd="0" presId="urn:microsoft.com/office/officeart/2005/8/layout/hierarchy6"/>
    <dgm:cxn modelId="{AC93C7D9-FC4F-488C-BE82-5C7489F1E8E1}" type="presParOf" srcId="{FE9A41D7-D255-47C6-ADAC-57A39504EDE7}" destId="{F36AA58D-B408-4502-B6FE-1112C4DD96DB}" srcOrd="1" destOrd="0" presId="urn:microsoft.com/office/officeart/2005/8/layout/hierarchy6"/>
    <dgm:cxn modelId="{8E47706E-9D6D-4BE1-9C46-1C59E50C693C}" type="presParOf" srcId="{F36AA58D-B408-4502-B6FE-1112C4DD96DB}" destId="{45E47A55-0F59-4FF1-97AD-FB467CBEBF68}" srcOrd="0" destOrd="0" presId="urn:microsoft.com/office/officeart/2005/8/layout/hierarchy6"/>
    <dgm:cxn modelId="{F9F78ABD-206C-4F65-AB76-C33090589927}" type="presParOf" srcId="{F36AA58D-B408-4502-B6FE-1112C4DD96DB}" destId="{6554C349-2BBE-4888-BB86-8DCE9073EE27}" srcOrd="1" destOrd="0" presId="urn:microsoft.com/office/officeart/2005/8/layout/hierarchy6"/>
    <dgm:cxn modelId="{6B97CBF1-0CA3-40D6-8CB9-8393C7D0ACBD}" type="presParOf" srcId="{FE9A41D7-D255-47C6-ADAC-57A39504EDE7}" destId="{FBEF2299-22F7-4066-B72C-819354196D59}" srcOrd="2" destOrd="0" presId="urn:microsoft.com/office/officeart/2005/8/layout/hierarchy6"/>
    <dgm:cxn modelId="{1B823627-12F9-475A-804C-A0575B2059CA}" type="presParOf" srcId="{FE9A41D7-D255-47C6-ADAC-57A39504EDE7}" destId="{C52D5823-04BE-4247-8D88-C0C8C4C6CE98}" srcOrd="3" destOrd="0" presId="urn:microsoft.com/office/officeart/2005/8/layout/hierarchy6"/>
    <dgm:cxn modelId="{CD39B416-562F-47E8-BE27-0AAFFDFA5A7B}" type="presParOf" srcId="{C52D5823-04BE-4247-8D88-C0C8C4C6CE98}" destId="{05305ACC-AC49-41E7-B5EC-60B996FCF2E6}" srcOrd="0" destOrd="0" presId="urn:microsoft.com/office/officeart/2005/8/layout/hierarchy6"/>
    <dgm:cxn modelId="{9666777E-EC5D-4EAC-A7CC-5D8754BF05F1}" type="presParOf" srcId="{C52D5823-04BE-4247-8D88-C0C8C4C6CE98}" destId="{B30296A2-42F0-4A00-BDF1-49033427BE8F}" srcOrd="1" destOrd="0" presId="urn:microsoft.com/office/officeart/2005/8/layout/hierarchy6"/>
    <dgm:cxn modelId="{4CEB0286-894D-421D-AB27-973C4F93D29C}" type="presParOf" srcId="{A157183D-9369-4D04-8C4D-1283243BD4CB}" destId="{A7649178-ADC2-4CD7-A363-03D9F39ABF41}" srcOrd="1" destOrd="0" presId="urn:microsoft.com/office/officeart/2005/8/layout/hierarchy6"/>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417A7-BBE5-4021-A085-93701A8F13AC}">
      <dsp:nvSpPr>
        <dsp:cNvPr id="0" name=""/>
        <dsp:cNvSpPr/>
      </dsp:nvSpPr>
      <dsp:spPr>
        <a:xfrm>
          <a:off x="1567539" y="661"/>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Cost-Effective Risk Management</a:t>
          </a:r>
        </a:p>
      </dsp:txBody>
      <dsp:txXfrm>
        <a:off x="1590206" y="23328"/>
        <a:ext cx="3920701" cy="728572"/>
      </dsp:txXfrm>
    </dsp:sp>
    <dsp:sp modelId="{A43556DD-1535-4E30-8E00-71E1C14150D3}">
      <dsp:nvSpPr>
        <dsp:cNvPr id="0" name=""/>
        <dsp:cNvSpPr/>
      </dsp:nvSpPr>
      <dsp:spPr>
        <a:xfrm rot="16200000">
          <a:off x="3405449"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910000"/>
        <a:ext cx="208955" cy="203150"/>
      </dsp:txXfrm>
    </dsp:sp>
    <dsp:sp modelId="{E685C365-0821-43E2-9832-D5552650EA87}">
      <dsp:nvSpPr>
        <dsp:cNvPr id="0" name=""/>
        <dsp:cNvSpPr/>
      </dsp:nvSpPr>
      <dsp:spPr>
        <a:xfrm>
          <a:off x="1567539" y="1161520"/>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Well-informed Decisions	</a:t>
          </a:r>
        </a:p>
      </dsp:txBody>
      <dsp:txXfrm>
        <a:off x="1590206" y="1184187"/>
        <a:ext cx="3920701" cy="728572"/>
      </dsp:txXfrm>
    </dsp:sp>
    <dsp:sp modelId="{F140C246-AE97-4B07-92ED-11BFECCF7C3F}">
      <dsp:nvSpPr>
        <dsp:cNvPr id="0" name=""/>
        <dsp:cNvSpPr/>
      </dsp:nvSpPr>
      <dsp:spPr>
        <a:xfrm rot="16200000">
          <a:off x="3405449" y="195477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2070859"/>
        <a:ext cx="208955" cy="203150"/>
      </dsp:txXfrm>
    </dsp:sp>
    <dsp:sp modelId="{710C24B5-C3E2-4380-BCA1-E3C88B8E1C2D}">
      <dsp:nvSpPr>
        <dsp:cNvPr id="0" name=""/>
        <dsp:cNvSpPr/>
      </dsp:nvSpPr>
      <dsp:spPr>
        <a:xfrm>
          <a:off x="1567539" y="2322380"/>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Effective Comparisons</a:t>
          </a:r>
        </a:p>
      </dsp:txBody>
      <dsp:txXfrm>
        <a:off x="1590206" y="2345047"/>
        <a:ext cx="3920701" cy="728572"/>
      </dsp:txXfrm>
    </dsp:sp>
    <dsp:sp modelId="{54195135-093B-48B3-90ED-8848EA7C3AA3}">
      <dsp:nvSpPr>
        <dsp:cNvPr id="0" name=""/>
        <dsp:cNvSpPr/>
      </dsp:nvSpPr>
      <dsp:spPr>
        <a:xfrm rot="16200000">
          <a:off x="3405449" y="311563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3231719"/>
        <a:ext cx="208955" cy="203150"/>
      </dsp:txXfrm>
    </dsp:sp>
    <dsp:sp modelId="{4E0BD0AE-9470-4193-B599-C67FFB85353E}">
      <dsp:nvSpPr>
        <dsp:cNvPr id="0" name=""/>
        <dsp:cNvSpPr/>
      </dsp:nvSpPr>
      <dsp:spPr>
        <a:xfrm>
          <a:off x="1567539" y="3483239"/>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Meaningful Measurements</a:t>
          </a:r>
        </a:p>
      </dsp:txBody>
      <dsp:txXfrm>
        <a:off x="1590206" y="3505906"/>
        <a:ext cx="3920701" cy="728572"/>
      </dsp:txXfrm>
    </dsp:sp>
    <dsp:sp modelId="{C349D196-69E0-4D2B-B937-C6CA243B2A02}">
      <dsp:nvSpPr>
        <dsp:cNvPr id="0" name=""/>
        <dsp:cNvSpPr/>
      </dsp:nvSpPr>
      <dsp:spPr>
        <a:xfrm rot="16200000">
          <a:off x="3405449"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446079" y="4392578"/>
        <a:ext cx="208955" cy="203150"/>
      </dsp:txXfrm>
    </dsp:sp>
    <dsp:sp modelId="{E188CBFF-D476-46FC-969D-92C5DD9D785B}">
      <dsp:nvSpPr>
        <dsp:cNvPr id="0" name=""/>
        <dsp:cNvSpPr/>
      </dsp:nvSpPr>
      <dsp:spPr>
        <a:xfrm>
          <a:off x="1567539" y="4644099"/>
          <a:ext cx="396603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4">
                  <a:lumMod val="60000"/>
                  <a:lumOff val="40000"/>
                </a:schemeClr>
              </a:solidFill>
            </a:rPr>
            <a:t>Accurate Models</a:t>
          </a:r>
        </a:p>
      </dsp:txBody>
      <dsp:txXfrm>
        <a:off x="1590206" y="4666766"/>
        <a:ext cx="3920701" cy="728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65DA1-D859-46D4-8130-6DC11111D4A2}">
      <dsp:nvSpPr>
        <dsp:cNvPr id="0" name=""/>
        <dsp:cNvSpPr/>
      </dsp:nvSpPr>
      <dsp:spPr>
        <a:xfrm>
          <a:off x="3358062" y="293523"/>
          <a:ext cx="1741714" cy="558371"/>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Risk</a:t>
          </a:r>
          <a:endParaRPr lang="en-US" sz="1800" b="1" kern="1200" dirty="0"/>
        </a:p>
      </dsp:txBody>
      <dsp:txXfrm>
        <a:off x="3374416" y="309877"/>
        <a:ext cx="1709006" cy="525663"/>
      </dsp:txXfrm>
    </dsp:sp>
    <dsp:sp modelId="{9A392CE1-D2C7-4CA7-88B2-D451ED4A30EE}">
      <dsp:nvSpPr>
        <dsp:cNvPr id="0" name=""/>
        <dsp:cNvSpPr/>
      </dsp:nvSpPr>
      <dsp:spPr>
        <a:xfrm>
          <a:off x="2058327" y="851894"/>
          <a:ext cx="2170592" cy="435843"/>
        </a:xfrm>
        <a:custGeom>
          <a:avLst/>
          <a:gdLst/>
          <a:ahLst/>
          <a:cxnLst/>
          <a:rect l="0" t="0" r="0" b="0"/>
          <a:pathLst>
            <a:path>
              <a:moveTo>
                <a:pt x="2170592" y="0"/>
              </a:moveTo>
              <a:lnTo>
                <a:pt x="2170592" y="217921"/>
              </a:lnTo>
              <a:lnTo>
                <a:pt x="0" y="217921"/>
              </a:lnTo>
              <a:lnTo>
                <a:pt x="0" y="435843"/>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45E47A55-0F59-4FF1-97AD-FB467CBEBF68}">
      <dsp:nvSpPr>
        <dsp:cNvPr id="0" name=""/>
        <dsp:cNvSpPr/>
      </dsp:nvSpPr>
      <dsp:spPr>
        <a:xfrm>
          <a:off x="0" y="1287738"/>
          <a:ext cx="4116654" cy="404693"/>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Event Frequency</a:t>
          </a:r>
        </a:p>
      </dsp:txBody>
      <dsp:txXfrm>
        <a:off x="11853" y="1299591"/>
        <a:ext cx="4092948" cy="380987"/>
      </dsp:txXfrm>
    </dsp:sp>
    <dsp:sp modelId="{FBEF2299-22F7-4066-B72C-819354196D59}">
      <dsp:nvSpPr>
        <dsp:cNvPr id="0" name=""/>
        <dsp:cNvSpPr/>
      </dsp:nvSpPr>
      <dsp:spPr>
        <a:xfrm>
          <a:off x="4228919" y="851894"/>
          <a:ext cx="2332927" cy="410148"/>
        </a:xfrm>
        <a:custGeom>
          <a:avLst/>
          <a:gdLst/>
          <a:ahLst/>
          <a:cxnLst/>
          <a:rect l="0" t="0" r="0" b="0"/>
          <a:pathLst>
            <a:path>
              <a:moveTo>
                <a:pt x="0" y="0"/>
              </a:moveTo>
              <a:lnTo>
                <a:pt x="0" y="205074"/>
              </a:lnTo>
              <a:lnTo>
                <a:pt x="2332927" y="205074"/>
              </a:lnTo>
              <a:lnTo>
                <a:pt x="2332927" y="410148"/>
              </a:lnTo>
            </a:path>
          </a:pathLst>
        </a:custGeom>
        <a:noFill/>
        <a:ln w="28575" cap="flat" cmpd="sng" algn="ctr">
          <a:solidFill>
            <a:srgbClr val="1F4E79"/>
          </a:solidFill>
          <a:prstDash val="solid"/>
          <a:miter lim="800000"/>
        </a:ln>
        <a:effectLst/>
      </dsp:spPr>
      <dsp:style>
        <a:lnRef idx="2">
          <a:scrgbClr r="0" g="0" b="0"/>
        </a:lnRef>
        <a:fillRef idx="0">
          <a:scrgbClr r="0" g="0" b="0"/>
        </a:fillRef>
        <a:effectRef idx="0">
          <a:scrgbClr r="0" g="0" b="0"/>
        </a:effectRef>
        <a:fontRef idx="minor"/>
      </dsp:style>
    </dsp:sp>
    <dsp:sp modelId="{05305ACC-AC49-41E7-B5EC-60B996FCF2E6}">
      <dsp:nvSpPr>
        <dsp:cNvPr id="0" name=""/>
        <dsp:cNvSpPr/>
      </dsp:nvSpPr>
      <dsp:spPr>
        <a:xfrm>
          <a:off x="4665854" y="1262043"/>
          <a:ext cx="3791984" cy="397690"/>
        </a:xfrm>
        <a:prstGeom prst="roundRect">
          <a:avLst>
            <a:gd name="adj" fmla="val 10000"/>
          </a:avLst>
        </a:prstGeom>
        <a:solidFill>
          <a:srgbClr val="294A8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Loss Magnitude</a:t>
          </a:r>
        </a:p>
      </dsp:txBody>
      <dsp:txXfrm>
        <a:off x="4677502" y="1273691"/>
        <a:ext cx="3768688" cy="3743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508DD-885D-8841-BDC7-F6C31570DCC2}"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DB0F9-7AA4-A245-900D-1B5447B08339}" type="slidenum">
              <a:rPr lang="en-US" smtClean="0"/>
              <a:t>‹#›</a:t>
            </a:fld>
            <a:endParaRPr lang="en-US"/>
          </a:p>
        </p:txBody>
      </p:sp>
    </p:spTree>
    <p:extLst>
      <p:ext uri="{BB962C8B-B14F-4D97-AF65-F5344CB8AC3E}">
        <p14:creationId xmlns:p14="http://schemas.microsoft.com/office/powerpoint/2010/main" val="1096161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1DB0F9-7AA4-A245-900D-1B5447B08339}" type="slidenum">
              <a:rPr lang="en-US" smtClean="0"/>
              <a:t>1</a:t>
            </a:fld>
            <a:endParaRPr lang="en-US"/>
          </a:p>
        </p:txBody>
      </p:sp>
    </p:spTree>
    <p:extLst>
      <p:ext uri="{BB962C8B-B14F-4D97-AF65-F5344CB8AC3E}">
        <p14:creationId xmlns:p14="http://schemas.microsoft.com/office/powerpoint/2010/main" val="3788801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Philip </a:t>
            </a:r>
            <a:r>
              <a:rPr lang="en-US" dirty="0" err="1"/>
              <a:t>Tetlock</a:t>
            </a:r>
            <a:r>
              <a:rPr lang="en-US" dirty="0"/>
              <a:t> worked with 284 Experts for a variety of fields making forecasts over a time span of 19 years and comparing their forecasts with what actually happened.</a:t>
            </a:r>
          </a:p>
          <a:p>
            <a:r>
              <a:rPr lang="en-US" dirty="0"/>
              <a:t>Forecasters were often only slightly more accurate than chance, and usually worse than basic extrapolation algorithms especially for forecasts 3-5 years out.</a:t>
            </a:r>
          </a:p>
          <a:p>
            <a:r>
              <a:rPr lang="en-US" dirty="0"/>
              <a:t>Quote Wikipedia!</a:t>
            </a:r>
          </a:p>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16</a:t>
            </a:fld>
            <a:endParaRPr lang="en-US"/>
          </a:p>
        </p:txBody>
      </p:sp>
    </p:spTree>
    <p:extLst>
      <p:ext uri="{BB962C8B-B14F-4D97-AF65-F5344CB8AC3E}">
        <p14:creationId xmlns:p14="http://schemas.microsoft.com/office/powerpoint/2010/main" val="133320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17</a:t>
            </a:fld>
            <a:endParaRPr lang="en-US"/>
          </a:p>
        </p:txBody>
      </p:sp>
    </p:spTree>
    <p:extLst>
      <p:ext uri="{BB962C8B-B14F-4D97-AF65-F5344CB8AC3E}">
        <p14:creationId xmlns:p14="http://schemas.microsoft.com/office/powerpoint/2010/main" val="158271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18</a:t>
            </a:fld>
            <a:endParaRPr lang="en-US" dirty="0"/>
          </a:p>
        </p:txBody>
      </p:sp>
    </p:spTree>
    <p:extLst>
      <p:ext uri="{BB962C8B-B14F-4D97-AF65-F5344CB8AC3E}">
        <p14:creationId xmlns:p14="http://schemas.microsoft.com/office/powerpoint/2010/main" val="2859870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19</a:t>
            </a:fld>
            <a:endParaRPr lang="en-US" dirty="0"/>
          </a:p>
        </p:txBody>
      </p:sp>
    </p:spTree>
    <p:extLst>
      <p:ext uri="{BB962C8B-B14F-4D97-AF65-F5344CB8AC3E}">
        <p14:creationId xmlns:p14="http://schemas.microsoft.com/office/powerpoint/2010/main" val="366161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20</a:t>
            </a:fld>
            <a:endParaRPr lang="en-US" dirty="0"/>
          </a:p>
        </p:txBody>
      </p:sp>
    </p:spTree>
    <p:extLst>
      <p:ext uri="{BB962C8B-B14F-4D97-AF65-F5344CB8AC3E}">
        <p14:creationId xmlns:p14="http://schemas.microsoft.com/office/powerpoint/2010/main" val="20576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threat acts directly against the asset.?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21</a:t>
            </a:fld>
            <a:endParaRPr lang="en-US"/>
          </a:p>
        </p:txBody>
      </p:sp>
    </p:spTree>
    <p:extLst>
      <p:ext uri="{BB962C8B-B14F-4D97-AF65-F5344CB8AC3E}">
        <p14:creationId xmlns:p14="http://schemas.microsoft.com/office/powerpoint/2010/main" val="1070595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22</a:t>
            </a:fld>
            <a:endParaRPr lang="en-US" dirty="0"/>
          </a:p>
        </p:txBody>
      </p:sp>
    </p:spTree>
    <p:extLst>
      <p:ext uri="{BB962C8B-B14F-4D97-AF65-F5344CB8AC3E}">
        <p14:creationId xmlns:p14="http://schemas.microsoft.com/office/powerpoint/2010/main" val="315036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profiles help setting</a:t>
            </a:r>
            <a:r>
              <a:rPr lang="en-US" baseline="0" dirty="0"/>
              <a:t> context and shared understanding</a:t>
            </a:r>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23</a:t>
            </a:fld>
            <a:endParaRPr lang="en-US" dirty="0"/>
          </a:p>
        </p:txBody>
      </p:sp>
    </p:spTree>
    <p:extLst>
      <p:ext uri="{BB962C8B-B14F-4D97-AF65-F5344CB8AC3E}">
        <p14:creationId xmlns:p14="http://schemas.microsoft.com/office/powerpoint/2010/main" val="1600867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profiles help setting</a:t>
            </a:r>
            <a:r>
              <a:rPr lang="en-US" baseline="0" dirty="0"/>
              <a:t> context and shared understanding</a:t>
            </a:r>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24</a:t>
            </a:fld>
            <a:endParaRPr lang="en-US" dirty="0"/>
          </a:p>
        </p:txBody>
      </p:sp>
    </p:spTree>
    <p:extLst>
      <p:ext uri="{BB962C8B-B14F-4D97-AF65-F5344CB8AC3E}">
        <p14:creationId xmlns:p14="http://schemas.microsoft.com/office/powerpoint/2010/main" val="2118181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students to guess what the factors might be for a cyber criminal threat community profile.</a:t>
            </a:r>
          </a:p>
        </p:txBody>
      </p:sp>
      <p:sp>
        <p:nvSpPr>
          <p:cNvPr id="4" name="Slide Number Placeholder 3"/>
          <p:cNvSpPr>
            <a:spLocks noGrp="1"/>
          </p:cNvSpPr>
          <p:nvPr>
            <p:ph type="sldNum" sz="quarter" idx="10"/>
          </p:nvPr>
        </p:nvSpPr>
        <p:spPr/>
        <p:txBody>
          <a:bodyPr/>
          <a:lstStyle/>
          <a:p>
            <a:fld id="{F74E8D35-0605-4E2E-8391-43FCACA2A970}" type="slidenum">
              <a:rPr lang="en-US" smtClean="0"/>
              <a:t>25</a:t>
            </a:fld>
            <a:endParaRPr lang="en-US" dirty="0"/>
          </a:p>
        </p:txBody>
      </p:sp>
    </p:spTree>
    <p:extLst>
      <p:ext uri="{BB962C8B-B14F-4D97-AF65-F5344CB8AC3E}">
        <p14:creationId xmlns:p14="http://schemas.microsoft.com/office/powerpoint/2010/main" val="352511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21DB0F9-7AA4-A245-900D-1B5447B08339}" type="slidenum">
              <a:rPr lang="en-US" smtClean="0"/>
              <a:t>4</a:t>
            </a:fld>
            <a:endParaRPr lang="en-US"/>
          </a:p>
        </p:txBody>
      </p:sp>
    </p:spTree>
    <p:extLst>
      <p:ext uri="{BB962C8B-B14F-4D97-AF65-F5344CB8AC3E}">
        <p14:creationId xmlns:p14="http://schemas.microsoft.com/office/powerpoint/2010/main" val="3413000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26</a:t>
            </a:fld>
            <a:endParaRPr lang="en-US"/>
          </a:p>
        </p:txBody>
      </p:sp>
    </p:spTree>
    <p:extLst>
      <p:ext uri="{BB962C8B-B14F-4D97-AF65-F5344CB8AC3E}">
        <p14:creationId xmlns:p14="http://schemas.microsoft.com/office/powerpoint/2010/main" val="2963456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27</a:t>
            </a:fld>
            <a:endParaRPr lang="en-US"/>
          </a:p>
        </p:txBody>
      </p:sp>
    </p:spTree>
    <p:extLst>
      <p:ext uri="{BB962C8B-B14F-4D97-AF65-F5344CB8AC3E}">
        <p14:creationId xmlns:p14="http://schemas.microsoft.com/office/powerpoint/2010/main" val="1416822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28</a:t>
            </a:fld>
            <a:endParaRPr lang="en-US"/>
          </a:p>
        </p:txBody>
      </p:sp>
    </p:spTree>
    <p:extLst>
      <p:ext uri="{BB962C8B-B14F-4D97-AF65-F5344CB8AC3E}">
        <p14:creationId xmlns:p14="http://schemas.microsoft.com/office/powerpoint/2010/main" val="338999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ym typeface="Wingdings" panose="05000000000000000000" pitchFamily="2" charset="2"/>
              </a:rPr>
              <a:t>Example from Douglas Hubbard’s book How to measure anything: Finding The Value of Intangibles in Business</a:t>
            </a:r>
          </a:p>
          <a:p>
            <a:r>
              <a:rPr lang="en-US" sz="1600" dirty="0"/>
              <a:t>Someone steps </a:t>
            </a:r>
            <a:r>
              <a:rPr lang="en-US" sz="1600" b="1" dirty="0"/>
              <a:t>repeatedly</a:t>
            </a:r>
            <a:r>
              <a:rPr lang="en-US" sz="1600" dirty="0"/>
              <a:t> on a weight scale and it reports 20.1KG.</a:t>
            </a:r>
          </a:p>
          <a:p>
            <a:r>
              <a:rPr lang="en-US" sz="1600" dirty="0"/>
              <a:t>What can you conclude abut this? -&gt; precise</a:t>
            </a:r>
          </a:p>
          <a:p>
            <a:r>
              <a:rPr lang="en-US" sz="1600" dirty="0"/>
              <a:t>What if I told you his true weight it 31.5KG? </a:t>
            </a:r>
            <a:r>
              <a:rPr lang="en-US" sz="1600" dirty="0">
                <a:sym typeface="Wingdings" panose="05000000000000000000" pitchFamily="2" charset="2"/>
              </a:rPr>
              <a:t> precise but inaccurate</a:t>
            </a:r>
          </a:p>
          <a:p>
            <a:endParaRPr lang="en-US" sz="1600" dirty="0">
              <a:sym typeface="Wingdings" panose="05000000000000000000" pitchFamily="2" charset="2"/>
            </a:endParaRPr>
          </a:p>
          <a:p>
            <a:r>
              <a:rPr lang="en-US" sz="1600" dirty="0">
                <a:sym typeface="Wingdings" panose="05000000000000000000" pitchFamily="2" charset="2"/>
              </a:rPr>
              <a:t>Imagine a perfect scale in a moving motor home. The same person steps on it but it keeps giving different results. Precision is low.</a:t>
            </a:r>
          </a:p>
          <a:p>
            <a:r>
              <a:rPr lang="en-US" sz="1600" dirty="0">
                <a:sym typeface="Wingdings" panose="05000000000000000000" pitchFamily="2" charset="2"/>
              </a:rPr>
              <a:t>If you look at multiple measurements you will find it fairly accurate (close to the actual weight).</a:t>
            </a:r>
          </a:p>
          <a:p>
            <a:endParaRPr lang="en-US" sz="1600" dirty="0">
              <a:sym typeface="Wingdings" panose="05000000000000000000" pitchFamily="2" charset="2"/>
            </a:endParaRPr>
          </a:p>
          <a:p>
            <a:r>
              <a:rPr lang="en-US" sz="1600" dirty="0">
                <a:sym typeface="Wingdings" panose="05000000000000000000" pitchFamily="2" charset="2"/>
              </a:rPr>
              <a:t>If a measurement is fairly precise there is a chance to calibrate it (compensate for the error).</a:t>
            </a:r>
          </a:p>
          <a:p>
            <a:endParaRPr lang="en-US" sz="1600" dirty="0">
              <a:sym typeface="Wingdings" panose="05000000000000000000" pitchFamily="2" charset="2"/>
            </a:endParaRPr>
          </a:p>
          <a:p>
            <a:endParaRPr lang="en-US" sz="1600" dirty="0"/>
          </a:p>
        </p:txBody>
      </p:sp>
      <p:sp>
        <p:nvSpPr>
          <p:cNvPr id="4" name="Slide Number Placeholder 3"/>
          <p:cNvSpPr>
            <a:spLocks noGrp="1"/>
          </p:cNvSpPr>
          <p:nvPr>
            <p:ph type="sldNum" sz="quarter" idx="10"/>
          </p:nvPr>
        </p:nvSpPr>
        <p:spPr/>
        <p:txBody>
          <a:bodyPr/>
          <a:lstStyle/>
          <a:p>
            <a:fld id="{F74E8D35-0605-4E2E-8391-43FCACA2A970}" type="slidenum">
              <a:rPr lang="en-US" smtClean="0"/>
              <a:t>31</a:t>
            </a:fld>
            <a:endParaRPr lang="en-US" dirty="0"/>
          </a:p>
        </p:txBody>
      </p:sp>
    </p:spTree>
    <p:extLst>
      <p:ext uri="{BB962C8B-B14F-4D97-AF65-F5344CB8AC3E}">
        <p14:creationId xmlns:p14="http://schemas.microsoft.com/office/powerpoint/2010/main" val="1696319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within a useful degree of precision.</a:t>
            </a:r>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32</a:t>
            </a:fld>
            <a:endParaRPr lang="en-US" dirty="0"/>
          </a:p>
        </p:txBody>
      </p:sp>
    </p:spTree>
    <p:extLst>
      <p:ext uri="{BB962C8B-B14F-4D97-AF65-F5344CB8AC3E}">
        <p14:creationId xmlns:p14="http://schemas.microsoft.com/office/powerpoint/2010/main" val="401427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10"/>
          </p:nvPr>
        </p:nvSpPr>
        <p:spPr/>
        <p:txBody>
          <a:bodyPr/>
          <a:lstStyle/>
          <a:p>
            <a:fld id="{1F9B9F30-8DFC-428C-819A-3CC1A8C9A90C}" type="slidenum">
              <a:rPr lang="en-US" smtClean="0"/>
              <a:t>35</a:t>
            </a:fld>
            <a:endParaRPr lang="en-US" dirty="0"/>
          </a:p>
        </p:txBody>
      </p:sp>
    </p:spTree>
    <p:extLst>
      <p:ext uri="{BB962C8B-B14F-4D97-AF65-F5344CB8AC3E}">
        <p14:creationId xmlns:p14="http://schemas.microsoft.com/office/powerpoint/2010/main" val="426628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measure the distance between two objects by counting steps,  using a tape measurement or a tool using lasers.</a:t>
            </a:r>
          </a:p>
          <a:p>
            <a:r>
              <a:rPr lang="en-US" dirty="0"/>
              <a:t>The laser tool is probably the most precise but it doesn’t mean that just counting steps wouldn’t have been useful too (for example if all I wanted is to see how many people could stand between the objects)</a:t>
            </a:r>
          </a:p>
        </p:txBody>
      </p:sp>
      <p:sp>
        <p:nvSpPr>
          <p:cNvPr id="4" name="Slide Number Placeholder 3"/>
          <p:cNvSpPr>
            <a:spLocks noGrp="1"/>
          </p:cNvSpPr>
          <p:nvPr>
            <p:ph type="sldNum" sz="quarter" idx="5"/>
          </p:nvPr>
        </p:nvSpPr>
        <p:spPr/>
        <p:txBody>
          <a:bodyPr/>
          <a:lstStyle/>
          <a:p>
            <a:fld id="{D21DB0F9-7AA4-A245-900D-1B5447B08339}" type="slidenum">
              <a:rPr lang="en-US" smtClean="0"/>
              <a:t>36</a:t>
            </a:fld>
            <a:endParaRPr lang="en-US"/>
          </a:p>
        </p:txBody>
      </p:sp>
    </p:spTree>
    <p:extLst>
      <p:ext uri="{BB962C8B-B14F-4D97-AF65-F5344CB8AC3E}">
        <p14:creationId xmlns:p14="http://schemas.microsoft.com/office/powerpoint/2010/main" val="1117936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1F9B9F30-8DFC-428C-819A-3CC1A8C9A90C}" type="slidenum">
              <a:rPr lang="en-US" smtClean="0"/>
              <a:t>38</a:t>
            </a:fld>
            <a:endParaRPr lang="en-US" dirty="0"/>
          </a:p>
        </p:txBody>
      </p:sp>
    </p:spTree>
    <p:extLst>
      <p:ext uri="{BB962C8B-B14F-4D97-AF65-F5344CB8AC3E}">
        <p14:creationId xmlns:p14="http://schemas.microsoft.com/office/powerpoint/2010/main" val="39779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Happiness, Satisfaction, Reputation, Skill, Motivation, Creativity, Influence…</a:t>
            </a:r>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40</a:t>
            </a:fld>
            <a:endParaRPr lang="en-US"/>
          </a:p>
        </p:txBody>
      </p:sp>
    </p:spTree>
    <p:extLst>
      <p:ext uri="{BB962C8B-B14F-4D97-AF65-F5344CB8AC3E}">
        <p14:creationId xmlns:p14="http://schemas.microsoft.com/office/powerpoint/2010/main" val="3819281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41</a:t>
            </a:fld>
            <a:endParaRPr lang="en-US"/>
          </a:p>
        </p:txBody>
      </p:sp>
    </p:spTree>
    <p:extLst>
      <p:ext uri="{BB962C8B-B14F-4D97-AF65-F5344CB8AC3E}">
        <p14:creationId xmlns:p14="http://schemas.microsoft.com/office/powerpoint/2010/main" val="1793717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9</a:t>
            </a:fld>
            <a:endParaRPr lang="en-US"/>
          </a:p>
        </p:txBody>
      </p:sp>
    </p:spTree>
    <p:extLst>
      <p:ext uri="{BB962C8B-B14F-4D97-AF65-F5344CB8AC3E}">
        <p14:creationId xmlns:p14="http://schemas.microsoft.com/office/powerpoint/2010/main" val="688221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42</a:t>
            </a:fld>
            <a:endParaRPr lang="en-US"/>
          </a:p>
        </p:txBody>
      </p:sp>
    </p:spTree>
    <p:extLst>
      <p:ext uri="{BB962C8B-B14F-4D97-AF65-F5344CB8AC3E}">
        <p14:creationId xmlns:p14="http://schemas.microsoft.com/office/powerpoint/2010/main" val="2890314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Happiness, Satisfaction, Reputation, Skill, Motivation, Creativity, Influence…</a:t>
            </a:r>
          </a:p>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43</a:t>
            </a:fld>
            <a:endParaRPr lang="en-US"/>
          </a:p>
        </p:txBody>
      </p:sp>
    </p:spTree>
    <p:extLst>
      <p:ext uri="{BB962C8B-B14F-4D97-AF65-F5344CB8AC3E}">
        <p14:creationId xmlns:p14="http://schemas.microsoft.com/office/powerpoint/2010/main" val="3365934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$500: </a:t>
            </a:r>
            <a:r>
              <a:rPr lang="en-US" dirty="0"/>
              <a:t>you have a +/- error.. Is your guess at the end of medium or beginning of High?</a:t>
            </a:r>
          </a:p>
        </p:txBody>
      </p:sp>
      <p:sp>
        <p:nvSpPr>
          <p:cNvPr id="4" name="Slide Number Placeholder 3"/>
          <p:cNvSpPr>
            <a:spLocks noGrp="1"/>
          </p:cNvSpPr>
          <p:nvPr>
            <p:ph type="sldNum" sz="quarter" idx="5"/>
          </p:nvPr>
        </p:nvSpPr>
        <p:spPr/>
        <p:txBody>
          <a:bodyPr/>
          <a:lstStyle/>
          <a:p>
            <a:fld id="{D21DB0F9-7AA4-A245-900D-1B5447B08339}" type="slidenum">
              <a:rPr lang="en-US" smtClean="0"/>
              <a:t>48</a:t>
            </a:fld>
            <a:endParaRPr lang="en-US"/>
          </a:p>
        </p:txBody>
      </p:sp>
    </p:spTree>
    <p:extLst>
      <p:ext uri="{BB962C8B-B14F-4D97-AF65-F5344CB8AC3E}">
        <p14:creationId xmlns:p14="http://schemas.microsoft.com/office/powerpoint/2010/main" val="198639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50</a:t>
            </a:fld>
            <a:endParaRPr lang="en-US" dirty="0"/>
          </a:p>
        </p:txBody>
      </p:sp>
    </p:spTree>
    <p:extLst>
      <p:ext uri="{BB962C8B-B14F-4D97-AF65-F5344CB8AC3E}">
        <p14:creationId xmlns:p14="http://schemas.microsoft.com/office/powerpoint/2010/main" val="2354795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51</a:t>
            </a:fld>
            <a:endParaRPr lang="en-US" dirty="0"/>
          </a:p>
        </p:txBody>
      </p:sp>
    </p:spTree>
    <p:extLst>
      <p:ext uri="{BB962C8B-B14F-4D97-AF65-F5344CB8AC3E}">
        <p14:creationId xmlns:p14="http://schemas.microsoft.com/office/powerpoint/2010/main" val="711114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52</a:t>
            </a:fld>
            <a:endParaRPr lang="en-US" dirty="0"/>
          </a:p>
        </p:txBody>
      </p:sp>
    </p:spTree>
    <p:extLst>
      <p:ext uri="{BB962C8B-B14F-4D97-AF65-F5344CB8AC3E}">
        <p14:creationId xmlns:p14="http://schemas.microsoft.com/office/powerpoint/2010/main" val="3837602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0F226A-2D6C-4E1F-8847-E5E0ABD096A4}" type="slidenum">
              <a:rPr lang="en-US" smtClean="0"/>
              <a:t>54</a:t>
            </a:fld>
            <a:endParaRPr lang="en-US" dirty="0"/>
          </a:p>
        </p:txBody>
      </p:sp>
    </p:spTree>
    <p:extLst>
      <p:ext uri="{BB962C8B-B14F-4D97-AF65-F5344CB8AC3E}">
        <p14:creationId xmlns:p14="http://schemas.microsoft.com/office/powerpoint/2010/main" val="287324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74E8D35-0605-4E2E-8391-43FCACA2A970}" type="slidenum">
              <a:rPr lang="en-US" smtClean="0"/>
              <a:t>55</a:t>
            </a:fld>
            <a:endParaRPr lang="en-US" dirty="0"/>
          </a:p>
        </p:txBody>
      </p:sp>
    </p:spTree>
    <p:extLst>
      <p:ext uri="{BB962C8B-B14F-4D97-AF65-F5344CB8AC3E}">
        <p14:creationId xmlns:p14="http://schemas.microsoft.com/office/powerpoint/2010/main" val="125402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56</a:t>
            </a:fld>
            <a:endParaRPr lang="en-US"/>
          </a:p>
        </p:txBody>
      </p:sp>
    </p:spTree>
    <p:extLst>
      <p:ext uri="{BB962C8B-B14F-4D97-AF65-F5344CB8AC3E}">
        <p14:creationId xmlns:p14="http://schemas.microsoft.com/office/powerpoint/2010/main" val="668552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1DB0F9-7AA4-A245-900D-1B5447B08339}" type="slidenum">
              <a:rPr lang="en-US" smtClean="0"/>
              <a:t>57</a:t>
            </a:fld>
            <a:endParaRPr lang="en-US"/>
          </a:p>
        </p:txBody>
      </p:sp>
    </p:spTree>
    <p:extLst>
      <p:ext uri="{BB962C8B-B14F-4D97-AF65-F5344CB8AC3E}">
        <p14:creationId xmlns:p14="http://schemas.microsoft.com/office/powerpoint/2010/main" val="19006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don’t care about technical lingo.</a:t>
            </a:r>
          </a:p>
          <a:p>
            <a:r>
              <a:rPr lang="en-US" dirty="0"/>
              <a:t>Business must compare different opportunities and risks and make decision accordingly, most of that ends up being a cost/benefit analysis which requires risks to be expressed in financial terms. </a:t>
            </a:r>
          </a:p>
        </p:txBody>
      </p:sp>
      <p:sp>
        <p:nvSpPr>
          <p:cNvPr id="4" name="Slide Number Placeholder 3"/>
          <p:cNvSpPr>
            <a:spLocks noGrp="1"/>
          </p:cNvSpPr>
          <p:nvPr>
            <p:ph type="sldNum" sz="quarter" idx="10"/>
          </p:nvPr>
        </p:nvSpPr>
        <p:spPr/>
        <p:txBody>
          <a:bodyPr/>
          <a:lstStyle/>
          <a:p>
            <a:fld id="{1F9B9F30-8DFC-428C-819A-3CC1A8C9A90C}" type="slidenum">
              <a:rPr lang="en-US" smtClean="0"/>
              <a:t>10</a:t>
            </a:fld>
            <a:endParaRPr lang="en-US"/>
          </a:p>
        </p:txBody>
      </p:sp>
    </p:spTree>
    <p:extLst>
      <p:ext uri="{BB962C8B-B14F-4D97-AF65-F5344CB8AC3E}">
        <p14:creationId xmlns:p14="http://schemas.microsoft.com/office/powerpoint/2010/main" val="441711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63</a:t>
            </a:fld>
            <a:endParaRPr lang="en-US" dirty="0"/>
          </a:p>
        </p:txBody>
      </p:sp>
    </p:spTree>
    <p:extLst>
      <p:ext uri="{BB962C8B-B14F-4D97-AF65-F5344CB8AC3E}">
        <p14:creationId xmlns:p14="http://schemas.microsoft.com/office/powerpoint/2010/main" val="495596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64</a:t>
            </a:fld>
            <a:endParaRPr lang="en-US" dirty="0"/>
          </a:p>
        </p:txBody>
      </p:sp>
    </p:spTree>
    <p:extLst>
      <p:ext uri="{BB962C8B-B14F-4D97-AF65-F5344CB8AC3E}">
        <p14:creationId xmlns:p14="http://schemas.microsoft.com/office/powerpoint/2010/main" val="451514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65</a:t>
            </a:fld>
            <a:endParaRPr lang="en-US" dirty="0"/>
          </a:p>
        </p:txBody>
      </p:sp>
    </p:spTree>
    <p:extLst>
      <p:ext uri="{BB962C8B-B14F-4D97-AF65-F5344CB8AC3E}">
        <p14:creationId xmlns:p14="http://schemas.microsoft.com/office/powerpoint/2010/main" val="3404764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This illustration shows are randomly picking values from the cumulative probability distribution (0-1 on the Secondary Y-Axis on the right) results in random values (here for Magnitude or consequences) and how the X-values are impacted by the likelihood of the occurrence on the original distribution (i.e. how high the bars were). When random values on the cumulative probability axis are picked that map to the more probable values (higher bars) the corresponding consequences are more narrowly distributed around that higher probability consequence. Then probability is lower it maps to less values around the less probable magnitudes.</a:t>
            </a:r>
          </a:p>
          <a:p>
            <a:endParaRPr lang="en-US" sz="1800" dirty="0"/>
          </a:p>
        </p:txBody>
      </p:sp>
      <p:sp>
        <p:nvSpPr>
          <p:cNvPr id="4" name="Slide Number Placeholder 3"/>
          <p:cNvSpPr>
            <a:spLocks noGrp="1"/>
          </p:cNvSpPr>
          <p:nvPr>
            <p:ph type="sldNum" sz="quarter" idx="5"/>
          </p:nvPr>
        </p:nvSpPr>
        <p:spPr/>
        <p:txBody>
          <a:bodyPr/>
          <a:lstStyle/>
          <a:p>
            <a:fld id="{D21DB0F9-7AA4-A245-900D-1B5447B08339}" type="slidenum">
              <a:rPr lang="en-US" smtClean="0"/>
              <a:t>66</a:t>
            </a:fld>
            <a:endParaRPr lang="en-US"/>
          </a:p>
        </p:txBody>
      </p:sp>
    </p:spTree>
    <p:extLst>
      <p:ext uri="{BB962C8B-B14F-4D97-AF65-F5344CB8AC3E}">
        <p14:creationId xmlns:p14="http://schemas.microsoft.com/office/powerpoint/2010/main" val="197555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67</a:t>
            </a:fld>
            <a:endParaRPr lang="en-US" dirty="0"/>
          </a:p>
        </p:txBody>
      </p:sp>
    </p:spTree>
    <p:extLst>
      <p:ext uri="{BB962C8B-B14F-4D97-AF65-F5344CB8AC3E}">
        <p14:creationId xmlns:p14="http://schemas.microsoft.com/office/powerpoint/2010/main" val="2576678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68</a:t>
            </a:fld>
            <a:endParaRPr lang="en-US" dirty="0"/>
          </a:p>
        </p:txBody>
      </p:sp>
    </p:spTree>
    <p:extLst>
      <p:ext uri="{BB962C8B-B14F-4D97-AF65-F5344CB8AC3E}">
        <p14:creationId xmlns:p14="http://schemas.microsoft.com/office/powerpoint/2010/main" val="4026204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69</a:t>
            </a:fld>
            <a:endParaRPr lang="en-US" dirty="0"/>
          </a:p>
        </p:txBody>
      </p:sp>
    </p:spTree>
    <p:extLst>
      <p:ext uri="{BB962C8B-B14F-4D97-AF65-F5344CB8AC3E}">
        <p14:creationId xmlns:p14="http://schemas.microsoft.com/office/powerpoint/2010/main" val="1896331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70</a:t>
            </a:fld>
            <a:endParaRPr lang="en-US" dirty="0"/>
          </a:p>
        </p:txBody>
      </p:sp>
    </p:spTree>
    <p:extLst>
      <p:ext uri="{BB962C8B-B14F-4D97-AF65-F5344CB8AC3E}">
        <p14:creationId xmlns:p14="http://schemas.microsoft.com/office/powerpoint/2010/main" val="1854056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 line is the same as the blue histogram but the probabilities are added up i.e. cumulative probability distribution and reflected on the right Y-Axis.</a:t>
            </a:r>
          </a:p>
          <a:p>
            <a:r>
              <a:rPr lang="en-US" dirty="0"/>
              <a:t>Now by looking at the right Y-Axis we can for example look at 0.8 i.e. 80%, draw a horizontal line and see where it maps to the cumulative probability curve. In our case it hits it at about $800K.</a:t>
            </a:r>
          </a:p>
          <a:p>
            <a:r>
              <a:rPr lang="en-US" dirty="0"/>
              <a:t>This means that we can expect that 80% of the loss exposures will be equal to or below $800K.</a:t>
            </a:r>
          </a:p>
          <a:p>
            <a:r>
              <a:rPr lang="en-US" dirty="0"/>
              <a:t>Based on our risk appetite we can chose higher or lower chances. For example if having a 20% of loosing more than $800K (and up to about $2.7) is unacceptable then we look at 90%. There we expect 90% of losses to be equal to or  below about $1M.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1B2193-5D6E-4909-9B09-E41374939322}" type="slidenum">
              <a:rPr lang="en-US" smtClean="0"/>
              <a:t>71</a:t>
            </a:fld>
            <a:endParaRPr lang="en-US" dirty="0"/>
          </a:p>
        </p:txBody>
      </p:sp>
    </p:spTree>
    <p:extLst>
      <p:ext uri="{BB962C8B-B14F-4D97-AF65-F5344CB8AC3E}">
        <p14:creationId xmlns:p14="http://schemas.microsoft.com/office/powerpoint/2010/main" val="1237417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Now we can compare our loss exposure before and after treatment.</a:t>
            </a:r>
          </a:p>
          <a:p>
            <a:r>
              <a:rPr lang="en-US" sz="1600" dirty="0"/>
              <a:t>After the proposed treatment we expect 80% of losses to be equal to or below $514K. This is because the treatment plan will have an impact on Loss Event Frequency or Loss Magnitude or both.</a:t>
            </a:r>
          </a:p>
          <a:p>
            <a:endParaRPr lang="en-US" sz="1600" dirty="0"/>
          </a:p>
        </p:txBody>
      </p:sp>
      <p:sp>
        <p:nvSpPr>
          <p:cNvPr id="4" name="Slide Number Placeholder 3"/>
          <p:cNvSpPr>
            <a:spLocks noGrp="1"/>
          </p:cNvSpPr>
          <p:nvPr>
            <p:ph type="sldNum" sz="quarter" idx="10"/>
          </p:nvPr>
        </p:nvSpPr>
        <p:spPr/>
        <p:txBody>
          <a:bodyPr/>
          <a:lstStyle/>
          <a:p>
            <a:fld id="{A91B2193-5D6E-4909-9B09-E41374939322}" type="slidenum">
              <a:rPr lang="en-US" smtClean="0"/>
              <a:t>73</a:t>
            </a:fld>
            <a:endParaRPr lang="en-US" dirty="0"/>
          </a:p>
        </p:txBody>
      </p:sp>
    </p:spTree>
    <p:extLst>
      <p:ext uri="{BB962C8B-B14F-4D97-AF65-F5344CB8AC3E}">
        <p14:creationId xmlns:p14="http://schemas.microsoft.com/office/powerpoint/2010/main" val="305093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11</a:t>
            </a:fld>
            <a:endParaRPr lang="en-US"/>
          </a:p>
        </p:txBody>
      </p:sp>
    </p:spTree>
    <p:extLst>
      <p:ext uri="{BB962C8B-B14F-4D97-AF65-F5344CB8AC3E}">
        <p14:creationId xmlns:p14="http://schemas.microsoft.com/office/powerpoint/2010/main" val="3027251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visualize the same data is with the loss exceedance curve, it’s like the inverse of the previous chart.</a:t>
            </a:r>
          </a:p>
          <a:p>
            <a:r>
              <a:rPr lang="en-US" dirty="0"/>
              <a:t>Now we can tell that there is a 80% chance of loosing more than $220,000</a:t>
            </a:r>
          </a:p>
        </p:txBody>
      </p:sp>
      <p:sp>
        <p:nvSpPr>
          <p:cNvPr id="4" name="Slide Number Placeholder 3"/>
          <p:cNvSpPr>
            <a:spLocks noGrp="1"/>
          </p:cNvSpPr>
          <p:nvPr>
            <p:ph type="sldNum" sz="quarter" idx="10"/>
          </p:nvPr>
        </p:nvSpPr>
        <p:spPr/>
        <p:txBody>
          <a:bodyPr/>
          <a:lstStyle/>
          <a:p>
            <a:fld id="{A91B2193-5D6E-4909-9B09-E41374939322}" type="slidenum">
              <a:rPr lang="en-US" smtClean="0"/>
              <a:t>74</a:t>
            </a:fld>
            <a:endParaRPr lang="en-US" dirty="0"/>
          </a:p>
        </p:txBody>
      </p:sp>
    </p:spTree>
    <p:extLst>
      <p:ext uri="{BB962C8B-B14F-4D97-AF65-F5344CB8AC3E}">
        <p14:creationId xmlns:p14="http://schemas.microsoft.com/office/powerpoint/2010/main" val="36005083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can do comparisons again before and after treatment or with multiple treatment options.</a:t>
            </a:r>
          </a:p>
          <a:p>
            <a:r>
              <a:rPr lang="en-US" b="0" dirty="0"/>
              <a:t>Notice also that the maximum values are dropping based on the different treatment plans.</a:t>
            </a:r>
          </a:p>
          <a:p>
            <a:endParaRPr lang="en-US" b="0" dirty="0"/>
          </a:p>
        </p:txBody>
      </p:sp>
      <p:sp>
        <p:nvSpPr>
          <p:cNvPr id="4" name="Slide Number Placeholder 3"/>
          <p:cNvSpPr>
            <a:spLocks noGrp="1"/>
          </p:cNvSpPr>
          <p:nvPr>
            <p:ph type="sldNum" sz="quarter" idx="10"/>
          </p:nvPr>
        </p:nvSpPr>
        <p:spPr/>
        <p:txBody>
          <a:bodyPr/>
          <a:lstStyle/>
          <a:p>
            <a:fld id="{A91B2193-5D6E-4909-9B09-E41374939322}" type="slidenum">
              <a:rPr lang="en-US" smtClean="0"/>
              <a:t>75</a:t>
            </a:fld>
            <a:endParaRPr lang="en-US" dirty="0"/>
          </a:p>
        </p:txBody>
      </p:sp>
    </p:spTree>
    <p:extLst>
      <p:ext uri="{BB962C8B-B14F-4D97-AF65-F5344CB8AC3E}">
        <p14:creationId xmlns:p14="http://schemas.microsoft.com/office/powerpoint/2010/main" val="311916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12</a:t>
            </a:fld>
            <a:endParaRPr lang="en-US"/>
          </a:p>
        </p:txBody>
      </p:sp>
    </p:spTree>
    <p:extLst>
      <p:ext uri="{BB962C8B-B14F-4D97-AF65-F5344CB8AC3E}">
        <p14:creationId xmlns:p14="http://schemas.microsoft.com/office/powerpoint/2010/main" val="218619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9B9F30-8DFC-428C-819A-3CC1A8C9A90C}" type="slidenum">
              <a:rPr lang="en-US" smtClean="0"/>
              <a:t>13</a:t>
            </a:fld>
            <a:endParaRPr lang="en-US"/>
          </a:p>
        </p:txBody>
      </p:sp>
    </p:spTree>
    <p:extLst>
      <p:ext uri="{BB962C8B-B14F-4D97-AF65-F5344CB8AC3E}">
        <p14:creationId xmlns:p14="http://schemas.microsoft.com/office/powerpoint/2010/main" val="207489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to self: remove all the text and keep in notes</a:t>
            </a:r>
          </a:p>
          <a:p>
            <a:r>
              <a:rPr lang="en-US" b="1" dirty="0"/>
              <a:t>Execution </a:t>
            </a:r>
            <a:r>
              <a:rPr lang="en-US" b="0" dirty="0"/>
              <a:t>is important but it typically isn’t responsibility of the risk management, analysis or governance team it is handled through other processes like project and change management,</a:t>
            </a:r>
          </a:p>
          <a:p>
            <a:r>
              <a:rPr lang="en-US" b="1" dirty="0"/>
              <a:t>Comparison: </a:t>
            </a:r>
            <a:r>
              <a:rPr lang="en-US" b="0" dirty="0"/>
              <a:t>What do you do when you want to buy a new car? TV? Apple Music or Spotify subscription?</a:t>
            </a:r>
          </a:p>
          <a:p>
            <a:r>
              <a:rPr lang="en-US" b="1" dirty="0"/>
              <a:t>Model: </a:t>
            </a:r>
            <a:r>
              <a:rPr lang="en-US" dirty="0"/>
              <a:t>Do you decide which sports car to buy by looking a characteristics of off-road cars? Single Apple Music/Spotify subscription by comparing family packages?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4E8D35-0605-4E2E-8391-43FCACA2A970}" type="slidenum">
              <a:rPr lang="en-US" smtClean="0"/>
              <a:t>14</a:t>
            </a:fld>
            <a:endParaRPr lang="en-US" dirty="0"/>
          </a:p>
        </p:txBody>
      </p:sp>
    </p:spTree>
    <p:extLst>
      <p:ext uri="{BB962C8B-B14F-4D97-AF65-F5344CB8AC3E}">
        <p14:creationId xmlns:p14="http://schemas.microsoft.com/office/powerpoint/2010/main" val="14135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Note to self: Add the slide from the Fast and Furious Quant presentation showing all the things we think of when we consider risk</a:t>
            </a:r>
          </a:p>
        </p:txBody>
      </p:sp>
      <p:sp>
        <p:nvSpPr>
          <p:cNvPr id="4" name="Slide Number Placeholder 3"/>
          <p:cNvSpPr>
            <a:spLocks noGrp="1"/>
          </p:cNvSpPr>
          <p:nvPr>
            <p:ph type="sldNum" sz="quarter" idx="5"/>
          </p:nvPr>
        </p:nvSpPr>
        <p:spPr/>
        <p:txBody>
          <a:bodyPr/>
          <a:lstStyle/>
          <a:p>
            <a:fld id="{D21DB0F9-7AA4-A245-900D-1B5447B08339}" type="slidenum">
              <a:rPr lang="en-US" smtClean="0"/>
              <a:t>15</a:t>
            </a:fld>
            <a:endParaRPr lang="en-US"/>
          </a:p>
        </p:txBody>
      </p:sp>
    </p:spTree>
    <p:extLst>
      <p:ext uri="{BB962C8B-B14F-4D97-AF65-F5344CB8AC3E}">
        <p14:creationId xmlns:p14="http://schemas.microsoft.com/office/powerpoint/2010/main" val="3239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B7FF-80AB-1649-AB5A-5AE46B531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258777-637D-7A4B-8746-83F8980F9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71DFB3-91C1-1F48-8403-7A4E5B37EBEC}"/>
              </a:ext>
            </a:extLst>
          </p:cNvPr>
          <p:cNvSpPr>
            <a:spLocks noGrp="1"/>
          </p:cNvSpPr>
          <p:nvPr>
            <p:ph type="dt" sz="half" idx="10"/>
          </p:nvPr>
        </p:nvSpPr>
        <p:spPr/>
        <p:txBody>
          <a:bodyPr/>
          <a:lstStyle/>
          <a:p>
            <a:fld id="{1CA8974E-8913-1C4E-B0B6-CCFE2A69843D}" type="datetime1">
              <a:rPr lang="en-US" smtClean="0"/>
              <a:t>9/21/19</a:t>
            </a:fld>
            <a:endParaRPr lang="en-US"/>
          </a:p>
        </p:txBody>
      </p:sp>
      <p:sp>
        <p:nvSpPr>
          <p:cNvPr id="5" name="Footer Placeholder 4">
            <a:extLst>
              <a:ext uri="{FF2B5EF4-FFF2-40B4-BE49-F238E27FC236}">
                <a16:creationId xmlns:a16="http://schemas.microsoft.com/office/drawing/2014/main" id="{EE53A815-C9BF-584A-A91C-882E5F0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B3E38-083B-1A41-9853-65EF3AD61A1D}"/>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864497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4BC2-D918-E44C-ADEC-0EDECE2388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91520B-A439-5B40-90E1-4B9F690DE3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3D350-F3B7-F543-817E-7D9C22751A4C}"/>
              </a:ext>
            </a:extLst>
          </p:cNvPr>
          <p:cNvSpPr>
            <a:spLocks noGrp="1"/>
          </p:cNvSpPr>
          <p:nvPr>
            <p:ph type="dt" sz="half" idx="10"/>
          </p:nvPr>
        </p:nvSpPr>
        <p:spPr/>
        <p:txBody>
          <a:bodyPr/>
          <a:lstStyle/>
          <a:p>
            <a:fld id="{9A26161B-3214-B444-AD3B-415C1EB2272E}" type="datetime1">
              <a:rPr lang="en-US" smtClean="0"/>
              <a:t>9/21/19</a:t>
            </a:fld>
            <a:endParaRPr lang="en-US"/>
          </a:p>
        </p:txBody>
      </p:sp>
      <p:sp>
        <p:nvSpPr>
          <p:cNvPr id="5" name="Footer Placeholder 4">
            <a:extLst>
              <a:ext uri="{FF2B5EF4-FFF2-40B4-BE49-F238E27FC236}">
                <a16:creationId xmlns:a16="http://schemas.microsoft.com/office/drawing/2014/main" id="{F60351AB-FFD3-9D46-B62A-7AECBDC48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B99AF-0C5B-0942-B1EB-3FCBA5CCBA0F}"/>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610661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69B01-F59A-1042-9332-0B68A11008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B70649-401E-6B44-9FBC-D122047136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E926B-DEF2-8D4D-9325-4D262699AEF8}"/>
              </a:ext>
            </a:extLst>
          </p:cNvPr>
          <p:cNvSpPr>
            <a:spLocks noGrp="1"/>
          </p:cNvSpPr>
          <p:nvPr>
            <p:ph type="dt" sz="half" idx="10"/>
          </p:nvPr>
        </p:nvSpPr>
        <p:spPr/>
        <p:txBody>
          <a:bodyPr/>
          <a:lstStyle/>
          <a:p>
            <a:fld id="{F7EF3592-1771-D24C-A395-225E54EF14E3}" type="datetime1">
              <a:rPr lang="en-US" smtClean="0"/>
              <a:t>9/21/19</a:t>
            </a:fld>
            <a:endParaRPr lang="en-US"/>
          </a:p>
        </p:txBody>
      </p:sp>
      <p:sp>
        <p:nvSpPr>
          <p:cNvPr id="5" name="Footer Placeholder 4">
            <a:extLst>
              <a:ext uri="{FF2B5EF4-FFF2-40B4-BE49-F238E27FC236}">
                <a16:creationId xmlns:a16="http://schemas.microsoft.com/office/drawing/2014/main" id="{8E0D5376-FAA8-BA41-9417-5D511FE2B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ABEFD-7C9E-7F47-9294-7FA6B43B92E9}"/>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14782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6D8A-44D5-874E-8A96-24AAB2C09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32FDE-59FB-AB48-BECD-1E43D95BBA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B04EA-5A97-5A48-ACFA-BF927C0ADF68}"/>
              </a:ext>
            </a:extLst>
          </p:cNvPr>
          <p:cNvSpPr>
            <a:spLocks noGrp="1"/>
          </p:cNvSpPr>
          <p:nvPr>
            <p:ph type="dt" sz="half" idx="10"/>
          </p:nvPr>
        </p:nvSpPr>
        <p:spPr/>
        <p:txBody>
          <a:bodyPr/>
          <a:lstStyle/>
          <a:p>
            <a:fld id="{29BC9F5C-1C44-9543-98D9-6D34A60E5533}" type="datetime1">
              <a:rPr lang="en-US" smtClean="0"/>
              <a:t>9/21/19</a:t>
            </a:fld>
            <a:endParaRPr lang="en-US"/>
          </a:p>
        </p:txBody>
      </p:sp>
      <p:sp>
        <p:nvSpPr>
          <p:cNvPr id="5" name="Footer Placeholder 4">
            <a:extLst>
              <a:ext uri="{FF2B5EF4-FFF2-40B4-BE49-F238E27FC236}">
                <a16:creationId xmlns:a16="http://schemas.microsoft.com/office/drawing/2014/main" id="{C481A412-CCD2-9D47-A8EC-D6C67EFE7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5613B-E4AE-0142-BEB7-BCA8A4FC17A3}"/>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4892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B9D5-C5C6-5341-A991-6AA153560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77638-2CEC-2647-8D13-CF9588276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6F01FE-00AD-2941-8C68-3792C05410BA}"/>
              </a:ext>
            </a:extLst>
          </p:cNvPr>
          <p:cNvSpPr>
            <a:spLocks noGrp="1"/>
          </p:cNvSpPr>
          <p:nvPr>
            <p:ph type="dt" sz="half" idx="10"/>
          </p:nvPr>
        </p:nvSpPr>
        <p:spPr/>
        <p:txBody>
          <a:bodyPr/>
          <a:lstStyle/>
          <a:p>
            <a:fld id="{0E3EC441-DF41-B44E-AB4A-083DB1C39BFD}" type="datetime1">
              <a:rPr lang="en-US" smtClean="0"/>
              <a:t>9/21/19</a:t>
            </a:fld>
            <a:endParaRPr lang="en-US"/>
          </a:p>
        </p:txBody>
      </p:sp>
      <p:sp>
        <p:nvSpPr>
          <p:cNvPr id="5" name="Footer Placeholder 4">
            <a:extLst>
              <a:ext uri="{FF2B5EF4-FFF2-40B4-BE49-F238E27FC236}">
                <a16:creationId xmlns:a16="http://schemas.microsoft.com/office/drawing/2014/main" id="{765A3326-E5A0-D740-9DBC-36296B1BB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513D4-6179-BB4A-82D1-61E309F7E296}"/>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481952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3A95-B7DB-CD48-9E26-24CDBD003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24688-1035-B742-B384-B67EFDF246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90C4E9-9F88-594D-B7F2-FC789B5A7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0A54C3-617B-D54A-BB3F-1F3BE2934FA1}"/>
              </a:ext>
            </a:extLst>
          </p:cNvPr>
          <p:cNvSpPr>
            <a:spLocks noGrp="1"/>
          </p:cNvSpPr>
          <p:nvPr>
            <p:ph type="dt" sz="half" idx="10"/>
          </p:nvPr>
        </p:nvSpPr>
        <p:spPr/>
        <p:txBody>
          <a:bodyPr/>
          <a:lstStyle/>
          <a:p>
            <a:fld id="{366C4496-C5E2-794C-9526-BA1F9DC08424}" type="datetime1">
              <a:rPr lang="en-US" smtClean="0"/>
              <a:t>9/21/19</a:t>
            </a:fld>
            <a:endParaRPr lang="en-US"/>
          </a:p>
        </p:txBody>
      </p:sp>
      <p:sp>
        <p:nvSpPr>
          <p:cNvPr id="6" name="Footer Placeholder 5">
            <a:extLst>
              <a:ext uri="{FF2B5EF4-FFF2-40B4-BE49-F238E27FC236}">
                <a16:creationId xmlns:a16="http://schemas.microsoft.com/office/drawing/2014/main" id="{F3DC6924-B6CB-404A-82BB-C3A6718E2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894BF-BCA5-454F-ABBE-91AB94FF8975}"/>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26816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7CF5-A374-E545-AE35-9EC248452B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134D07-8514-0348-9869-ADC614B9C7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C4044-5921-3F41-B0F0-3F92FD06ED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D8C06-BA5D-E841-9EE0-89F9D2FBD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0D29EE-13F4-B642-965B-A44B8ABE2C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3DA58-A3F5-2446-A922-3928729AABA8}"/>
              </a:ext>
            </a:extLst>
          </p:cNvPr>
          <p:cNvSpPr>
            <a:spLocks noGrp="1"/>
          </p:cNvSpPr>
          <p:nvPr>
            <p:ph type="dt" sz="half" idx="10"/>
          </p:nvPr>
        </p:nvSpPr>
        <p:spPr/>
        <p:txBody>
          <a:bodyPr/>
          <a:lstStyle/>
          <a:p>
            <a:fld id="{94EF5D00-9310-7846-9A2F-3DD5BA7A70EF}" type="datetime1">
              <a:rPr lang="en-US" smtClean="0"/>
              <a:t>9/21/19</a:t>
            </a:fld>
            <a:endParaRPr lang="en-US"/>
          </a:p>
        </p:txBody>
      </p:sp>
      <p:sp>
        <p:nvSpPr>
          <p:cNvPr id="8" name="Footer Placeholder 7">
            <a:extLst>
              <a:ext uri="{FF2B5EF4-FFF2-40B4-BE49-F238E27FC236}">
                <a16:creationId xmlns:a16="http://schemas.microsoft.com/office/drawing/2014/main" id="{B465C4C6-113A-EE46-9851-94D705B0F7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CC00B5-6D4C-AF45-8EF1-696B8D0B3305}"/>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310572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3B37-0FD6-0E4B-9E31-9E91B36459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0A3C6-1893-F143-96ED-EA0BD4AF591F}"/>
              </a:ext>
            </a:extLst>
          </p:cNvPr>
          <p:cNvSpPr>
            <a:spLocks noGrp="1"/>
          </p:cNvSpPr>
          <p:nvPr>
            <p:ph type="dt" sz="half" idx="10"/>
          </p:nvPr>
        </p:nvSpPr>
        <p:spPr/>
        <p:txBody>
          <a:bodyPr/>
          <a:lstStyle/>
          <a:p>
            <a:fld id="{ADD903E5-9656-B343-9F7C-DDD1B5846532}" type="datetime1">
              <a:rPr lang="en-US" smtClean="0"/>
              <a:t>9/21/19</a:t>
            </a:fld>
            <a:endParaRPr lang="en-US"/>
          </a:p>
        </p:txBody>
      </p:sp>
      <p:sp>
        <p:nvSpPr>
          <p:cNvPr id="4" name="Footer Placeholder 3">
            <a:extLst>
              <a:ext uri="{FF2B5EF4-FFF2-40B4-BE49-F238E27FC236}">
                <a16:creationId xmlns:a16="http://schemas.microsoft.com/office/drawing/2014/main" id="{65BF7FD7-EB32-4942-A9D3-80E7FE58F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A09E09-8878-F245-A6C2-5FE27B9D040E}"/>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91172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D6969-98E5-E84A-B4A3-2D791E5613DD}"/>
              </a:ext>
            </a:extLst>
          </p:cNvPr>
          <p:cNvSpPr>
            <a:spLocks noGrp="1"/>
          </p:cNvSpPr>
          <p:nvPr>
            <p:ph type="dt" sz="half" idx="10"/>
          </p:nvPr>
        </p:nvSpPr>
        <p:spPr/>
        <p:txBody>
          <a:bodyPr/>
          <a:lstStyle/>
          <a:p>
            <a:fld id="{E4D08ACE-B695-B04B-B338-7A9EAC2972E5}" type="datetime1">
              <a:rPr lang="en-US" smtClean="0"/>
              <a:t>9/21/19</a:t>
            </a:fld>
            <a:endParaRPr lang="en-US"/>
          </a:p>
        </p:txBody>
      </p:sp>
      <p:sp>
        <p:nvSpPr>
          <p:cNvPr id="3" name="Footer Placeholder 2">
            <a:extLst>
              <a:ext uri="{FF2B5EF4-FFF2-40B4-BE49-F238E27FC236}">
                <a16:creationId xmlns:a16="http://schemas.microsoft.com/office/drawing/2014/main" id="{C55F16E2-E891-174C-B5A0-BF5C1FC6B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2840F1-6B68-A845-B784-BA91B93240BB}"/>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43022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D0A3-E799-A344-A42D-6C85FDDC6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0540AA-965D-CE41-9FD5-0ADB0093F9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0F6F24-73FF-C24D-983C-1E655E9E8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B7E07-DDA2-E946-81BB-C2D3A58FEC2D}"/>
              </a:ext>
            </a:extLst>
          </p:cNvPr>
          <p:cNvSpPr>
            <a:spLocks noGrp="1"/>
          </p:cNvSpPr>
          <p:nvPr>
            <p:ph type="dt" sz="half" idx="10"/>
          </p:nvPr>
        </p:nvSpPr>
        <p:spPr/>
        <p:txBody>
          <a:bodyPr/>
          <a:lstStyle/>
          <a:p>
            <a:fld id="{AE458E26-8F23-2A4E-9CCA-323A4E8856F3}" type="datetime1">
              <a:rPr lang="en-US" smtClean="0"/>
              <a:t>9/21/19</a:t>
            </a:fld>
            <a:endParaRPr lang="en-US"/>
          </a:p>
        </p:txBody>
      </p:sp>
      <p:sp>
        <p:nvSpPr>
          <p:cNvPr id="6" name="Footer Placeholder 5">
            <a:extLst>
              <a:ext uri="{FF2B5EF4-FFF2-40B4-BE49-F238E27FC236}">
                <a16:creationId xmlns:a16="http://schemas.microsoft.com/office/drawing/2014/main" id="{563D4671-F242-3E4F-BA60-75799919C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2B1CB-9F7A-D444-AD66-F45C06976C8B}"/>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120926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9E8B-E908-1543-A127-DBEE8091E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25CC71-4A14-1E40-992F-2598CD04D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CC5B0-69F7-4740-AA78-CE572DC7D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5CD90-88D2-AF44-B91D-A1A25636B5DF}"/>
              </a:ext>
            </a:extLst>
          </p:cNvPr>
          <p:cNvSpPr>
            <a:spLocks noGrp="1"/>
          </p:cNvSpPr>
          <p:nvPr>
            <p:ph type="dt" sz="half" idx="10"/>
          </p:nvPr>
        </p:nvSpPr>
        <p:spPr/>
        <p:txBody>
          <a:bodyPr/>
          <a:lstStyle/>
          <a:p>
            <a:fld id="{EB7797F7-0EED-FE4C-BD62-9EDEFF3059D2}" type="datetime1">
              <a:rPr lang="en-US" smtClean="0"/>
              <a:t>9/21/19</a:t>
            </a:fld>
            <a:endParaRPr lang="en-US"/>
          </a:p>
        </p:txBody>
      </p:sp>
      <p:sp>
        <p:nvSpPr>
          <p:cNvPr id="6" name="Footer Placeholder 5">
            <a:extLst>
              <a:ext uri="{FF2B5EF4-FFF2-40B4-BE49-F238E27FC236}">
                <a16:creationId xmlns:a16="http://schemas.microsoft.com/office/drawing/2014/main" id="{D38108FA-D987-164B-8601-87EAF7A7B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A4ADF-4997-FC4A-81B0-1A34EA5175C0}"/>
              </a:ext>
            </a:extLst>
          </p:cNvPr>
          <p:cNvSpPr>
            <a:spLocks noGrp="1"/>
          </p:cNvSpPr>
          <p:nvPr>
            <p:ph type="sldNum" sz="quarter" idx="12"/>
          </p:nvPr>
        </p:nvSpPr>
        <p:spPr/>
        <p:txBody>
          <a:bodyPr/>
          <a:lstStyle/>
          <a:p>
            <a:fld id="{D8C804A1-B6BA-5D40-98D1-9C3FE965D78F}" type="slidenum">
              <a:rPr lang="en-US" smtClean="0"/>
              <a:t>‹#›</a:t>
            </a:fld>
            <a:endParaRPr lang="en-US"/>
          </a:p>
        </p:txBody>
      </p:sp>
    </p:spTree>
    <p:extLst>
      <p:ext uri="{BB962C8B-B14F-4D97-AF65-F5344CB8AC3E}">
        <p14:creationId xmlns:p14="http://schemas.microsoft.com/office/powerpoint/2010/main" val="26841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E865D8-6BEE-BB41-B74C-787FFF60D518}"/>
              </a:ext>
            </a:extLst>
          </p:cNvPr>
          <p:cNvSpPr>
            <a:spLocks noGrp="1"/>
          </p:cNvSpPr>
          <p:nvPr>
            <p:ph type="title"/>
          </p:nvPr>
        </p:nvSpPr>
        <p:spPr>
          <a:xfrm>
            <a:off x="838200" y="365125"/>
            <a:ext cx="10515600" cy="89330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1437A1-FA9D-D049-B856-B01AA997FFF1}"/>
              </a:ext>
            </a:extLst>
          </p:cNvPr>
          <p:cNvSpPr>
            <a:spLocks noGrp="1"/>
          </p:cNvSpPr>
          <p:nvPr>
            <p:ph type="body" idx="1"/>
          </p:nvPr>
        </p:nvSpPr>
        <p:spPr>
          <a:xfrm>
            <a:off x="838200" y="1330859"/>
            <a:ext cx="10515600" cy="48461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43F24-3806-F84D-87DF-2BB2764D4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9E11A-0ECA-C34B-B7C2-5FB931F13658}" type="datetime1">
              <a:rPr lang="en-US" smtClean="0"/>
              <a:t>9/21/19</a:t>
            </a:fld>
            <a:endParaRPr lang="en-US"/>
          </a:p>
        </p:txBody>
      </p:sp>
      <p:sp>
        <p:nvSpPr>
          <p:cNvPr id="5" name="Footer Placeholder 4">
            <a:extLst>
              <a:ext uri="{FF2B5EF4-FFF2-40B4-BE49-F238E27FC236}">
                <a16:creationId xmlns:a16="http://schemas.microsoft.com/office/drawing/2014/main" id="{2C66D2E4-0784-F848-9688-F2D773889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ED0317-7930-5148-957C-770C3BB97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804A1-B6BA-5D40-98D1-9C3FE965D78F}" type="slidenum">
              <a:rPr lang="en-US" smtClean="0"/>
              <a:t>‹#›</a:t>
            </a:fld>
            <a:endParaRPr lang="en-US"/>
          </a:p>
        </p:txBody>
      </p:sp>
    </p:spTree>
    <p:extLst>
      <p:ext uri="{BB962C8B-B14F-4D97-AF65-F5344CB8AC3E}">
        <p14:creationId xmlns:p14="http://schemas.microsoft.com/office/powerpoint/2010/main" val="1118127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4.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rand.org/content/dam/rand/pubs/testimonies/CT400/CT490/RAND_CT490.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youtube.com/watch?v=w4fHGTsZZD8"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en.wikipedia.org/wiki/Claude_Shannon#Information_theor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en.wikipedia.org/wiki/Information_theory" TargetMode="External"/><Relationship Id="rId5" Type="http://schemas.openxmlformats.org/officeDocument/2006/relationships/hyperlink" Target="https://en.wikipedia.org/wiki/Information_entropy" TargetMode="External"/><Relationship Id="rId4" Type="http://schemas.openxmlformats.org/officeDocument/2006/relationships/hyperlink" Target="https://en.wikipedia.org/wiki/Claude_Shann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hubbardresearch.com/the-measurement-challeng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2.tiff"/></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Phenomenon" TargetMode="External"/><Relationship Id="rId2" Type="http://schemas.openxmlformats.org/officeDocument/2006/relationships/hyperlink" Target="https://en.wikipedia.org/wiki/Groupthink" TargetMode="External"/><Relationship Id="rId1" Type="http://schemas.openxmlformats.org/officeDocument/2006/relationships/slideLayout" Target="../slideLayouts/slideLayout2.xml"/><Relationship Id="rId6" Type="http://schemas.openxmlformats.org/officeDocument/2006/relationships/hyperlink" Target="https://en.wikipedia.org/wiki/Critical_thinking" TargetMode="External"/><Relationship Id="rId5" Type="http://schemas.openxmlformats.org/officeDocument/2006/relationships/hyperlink" Target="https://en.wikipedia.org/wiki/Decision-making" TargetMode="External"/><Relationship Id="rId4" Type="http://schemas.openxmlformats.org/officeDocument/2006/relationships/hyperlink" Target="https://en.wikipedia.org/wiki/Social_grou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vosesoftware.com/riskwiki/Incorporatingdifferencesinexpertopinions.php" TargetMode="External"/><Relationship Id="rId2" Type="http://schemas.openxmlformats.org/officeDocument/2006/relationships/hyperlink" Target="https://www.vosesoftware.com/riskwiki/Modelingexpertopinionintroduction.php" TargetMode="External"/><Relationship Id="rId1" Type="http://schemas.openxmlformats.org/officeDocument/2006/relationships/slideLayout" Target="../slideLayouts/slideLayout2.xml"/><Relationship Id="rId6" Type="http://schemas.openxmlformats.org/officeDocument/2006/relationships/hyperlink" Target="https://en.wikipedia.org/wiki/Groupthink" TargetMode="External"/><Relationship Id="rId5" Type="http://schemas.openxmlformats.org/officeDocument/2006/relationships/hyperlink" Target="https://www.fairinstitute.org/blog/aggregating-expert-opinion-in-risk-analysis-an-overview-of-methods" TargetMode="External"/><Relationship Id="rId4" Type="http://schemas.openxmlformats.org/officeDocument/2006/relationships/hyperlink" Target="https://www.vosesoftware.com/riskwiki/Sourcesoferrorinsubjectiveestimation.php"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acritch.com/credence-game/" TargetMode="External"/><Relationship Id="rId2" Type="http://schemas.openxmlformats.org/officeDocument/2006/relationships/hyperlink" Target="https://www.howtomeasureanything.com/cybersecurity/wp-content/uploads/sites/3/2017/06/Chapter-7-Calibration-Questions.docx"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0.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7.png"/><Relationship Id="rId4" Type="http://schemas.openxmlformats.org/officeDocument/2006/relationships/diagramData" Target="../diagrams/data3.xml"/><Relationship Id="rId9"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41.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7.png"/><Relationship Id="rId4" Type="http://schemas.openxmlformats.org/officeDocument/2006/relationships/diagramData" Target="../diagrams/data4.xml"/><Relationship Id="rId9" Type="http://schemas.openxmlformats.org/officeDocument/2006/relationships/image" Target="../media/image36.png"/></Relationships>
</file>

<file path=ppt/slides/_rels/slide6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42.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37.png"/><Relationship Id="rId4" Type="http://schemas.openxmlformats.org/officeDocument/2006/relationships/diagramData" Target="../diagrams/data5.xml"/><Relationship Id="rId9"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39.jpe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Los_Alamos_National_Laboratory" TargetMode="External"/><Relationship Id="rId3" Type="http://schemas.openxmlformats.org/officeDocument/2006/relationships/notesSlide" Target="../notesSlides/notesSlide45.xml"/><Relationship Id="rId7" Type="http://schemas.openxmlformats.org/officeDocument/2006/relationships/hyperlink" Target="https://en.wikipedia.org/wiki/Stanislaw_Ulam" TargetMode="Externa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en.wikipedia.org/wiki/Monaco" TargetMode="External"/><Relationship Id="rId5" Type="http://schemas.openxmlformats.org/officeDocument/2006/relationships/hyperlink" Target="https://en.wikipedia.org/wiki/Monte_Carlo_Casino" TargetMode="External"/><Relationship Id="rId4" Type="http://schemas.openxmlformats.org/officeDocument/2006/relationships/hyperlink" Target="https://en.wikipedia.org/wiki/Nicholas_Metropolis" TargetMode="External"/><Relationship Id="rId9" Type="http://schemas.openxmlformats.org/officeDocument/2006/relationships/hyperlink" Target="https://en.wikipedia.org/wiki/Monte_Carlo_method#History"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40.jpeg"/><Relationship Id="rId4" Type="http://schemas.openxmlformats.org/officeDocument/2006/relationships/hyperlink" Target="https://en.wikipedia.org/wiki/Path_tracin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www.scratchapixel.com/lessons/mathematics-physics-for-computer-graphics/monte-carlo-methods-mathematical-foundations/pdf-and-cdf" TargetMode="External"/><Relationship Id="rId4" Type="http://schemas.openxmlformats.org/officeDocument/2006/relationships/hyperlink" Target="https://www.vosesoftware.com/Monte-Carlo-simulation.php"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sign&#10;&#10;Description automatically generated">
            <a:extLst>
              <a:ext uri="{FF2B5EF4-FFF2-40B4-BE49-F238E27FC236}">
                <a16:creationId xmlns:a16="http://schemas.microsoft.com/office/drawing/2014/main" id="{C9FA98BB-58C0-4F4B-B01F-53C13F824D67}"/>
              </a:ext>
            </a:extLst>
          </p:cNvPr>
          <p:cNvPicPr>
            <a:picLocks noChangeAspect="1"/>
          </p:cNvPicPr>
          <p:nvPr/>
        </p:nvPicPr>
        <p:blipFill>
          <a:blip r:embed="rId3"/>
          <a:stretch>
            <a:fillRect/>
          </a:stretch>
        </p:blipFill>
        <p:spPr>
          <a:xfrm>
            <a:off x="3403600" y="736600"/>
            <a:ext cx="5384800" cy="5384800"/>
          </a:xfrm>
          <a:prstGeom prst="rect">
            <a:avLst/>
          </a:prstGeom>
        </p:spPr>
      </p:pic>
      <p:sp>
        <p:nvSpPr>
          <p:cNvPr id="3" name="Slide Number Placeholder 2">
            <a:extLst>
              <a:ext uri="{FF2B5EF4-FFF2-40B4-BE49-F238E27FC236}">
                <a16:creationId xmlns:a16="http://schemas.microsoft.com/office/drawing/2014/main" id="{58B583F9-8D47-415F-AE4D-5E7A8E68BF43}"/>
              </a:ext>
            </a:extLst>
          </p:cNvPr>
          <p:cNvSpPr>
            <a:spLocks noGrp="1"/>
          </p:cNvSpPr>
          <p:nvPr>
            <p:ph type="sldNum" sz="quarter" idx="12"/>
          </p:nvPr>
        </p:nvSpPr>
        <p:spPr/>
        <p:txBody>
          <a:bodyPr/>
          <a:lstStyle/>
          <a:p>
            <a:fld id="{D8C804A1-B6BA-5D40-98D1-9C3FE965D78F}" type="slidenum">
              <a:rPr lang="en-US" smtClean="0"/>
              <a:t>1</a:t>
            </a:fld>
            <a:endParaRPr lang="en-US" dirty="0"/>
          </a:p>
        </p:txBody>
      </p:sp>
    </p:spTree>
    <p:extLst>
      <p:ext uri="{BB962C8B-B14F-4D97-AF65-F5344CB8AC3E}">
        <p14:creationId xmlns:p14="http://schemas.microsoft.com/office/powerpoint/2010/main" val="3988308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8E3507-DF2B-354D-B2B9-24AA4EC785E7}"/>
              </a:ext>
            </a:extLst>
          </p:cNvPr>
          <p:cNvSpPr>
            <a:spLocks noGrp="1"/>
          </p:cNvSpPr>
          <p:nvPr>
            <p:ph type="title"/>
          </p:nvPr>
        </p:nvSpPr>
        <p:spPr>
          <a:xfrm>
            <a:off x="838200" y="204322"/>
            <a:ext cx="10515600" cy="1759239"/>
          </a:xfrm>
        </p:spPr>
        <p:txBody>
          <a:bodyPr>
            <a:normAutofit/>
          </a:bodyPr>
          <a:lstStyle/>
          <a:p>
            <a:r>
              <a:rPr lang="en-US" b="1" dirty="0"/>
              <a:t>A Methodology for Quantifying and Managing Risk in Financial Terms in Any Organization</a:t>
            </a:r>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a:xfrm>
            <a:off x="838200" y="2124363"/>
            <a:ext cx="10515600" cy="4052599"/>
          </a:xfrm>
        </p:spPr>
        <p:txBody>
          <a:bodyPr>
            <a:normAutofit/>
          </a:bodyPr>
          <a:lstStyle/>
          <a:p>
            <a:pPr marL="0" indent="0">
              <a:buNone/>
            </a:pPr>
            <a:r>
              <a:rPr lang="en-US" dirty="0"/>
              <a:t>This means it enables us to talk to the business in the language they speak best which is dollars, euros or any other currency you prefer.</a:t>
            </a:r>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33091" y="3900019"/>
            <a:ext cx="4528346" cy="2180796"/>
          </a:xfrm>
          <a:prstGeom prst="rect">
            <a:avLst/>
          </a:prstGeom>
        </p:spPr>
      </p:pic>
      <p:sp>
        <p:nvSpPr>
          <p:cNvPr id="2" name="Slide Number Placeholder 1">
            <a:extLst>
              <a:ext uri="{FF2B5EF4-FFF2-40B4-BE49-F238E27FC236}">
                <a16:creationId xmlns:a16="http://schemas.microsoft.com/office/drawing/2014/main" id="{6C8A3DA3-10AF-4171-8733-5A7ACB890AC5}"/>
              </a:ext>
            </a:extLst>
          </p:cNvPr>
          <p:cNvSpPr>
            <a:spLocks noGrp="1"/>
          </p:cNvSpPr>
          <p:nvPr>
            <p:ph type="sldNum" sz="quarter" idx="12"/>
          </p:nvPr>
        </p:nvSpPr>
        <p:spPr/>
        <p:txBody>
          <a:bodyPr/>
          <a:lstStyle/>
          <a:p>
            <a:fld id="{D8C804A1-B6BA-5D40-98D1-9C3FE965D78F}" type="slidenum">
              <a:rPr lang="en-US" smtClean="0"/>
              <a:t>10</a:t>
            </a:fld>
            <a:endParaRPr lang="en-US"/>
          </a:p>
        </p:txBody>
      </p:sp>
    </p:spTree>
    <p:extLst>
      <p:ext uri="{BB962C8B-B14F-4D97-AF65-F5344CB8AC3E}">
        <p14:creationId xmlns:p14="http://schemas.microsoft.com/office/powerpoint/2010/main" val="22587371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46960-D917-4E4A-908A-E404A3C55737}"/>
              </a:ext>
            </a:extLst>
          </p:cNvPr>
          <p:cNvSpPr>
            <a:spLocks noGrp="1"/>
          </p:cNvSpPr>
          <p:nvPr>
            <p:ph type="title"/>
          </p:nvPr>
        </p:nvSpPr>
        <p:spPr/>
        <p:txBody>
          <a:bodyPr/>
          <a:lstStyle/>
          <a:p>
            <a:r>
              <a:rPr lang="en-US" dirty="0"/>
              <a:t>A </a:t>
            </a:r>
            <a:r>
              <a:rPr lang="en-US" b="1" dirty="0"/>
              <a:t>Complementary Analytics Model</a:t>
            </a:r>
            <a:endParaRPr lang="en-US" dirty="0"/>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p:txBody>
          <a:bodyPr/>
          <a:lstStyle/>
          <a:p>
            <a:r>
              <a:rPr lang="en-US" dirty="0"/>
              <a:t>Complements Risk Frameworks, such as ISO 31000, COSO, NIST CSF, OCTAVE, … </a:t>
            </a:r>
          </a:p>
          <a:p>
            <a:r>
              <a:rPr lang="en-US" dirty="0"/>
              <a:t>It typically addresses activities such as </a:t>
            </a:r>
            <a:r>
              <a:rPr lang="en-US" b="1" dirty="0"/>
              <a:t>Risk Analysis, Risk Evaluation, Risk Treatment selection and prioritization </a:t>
            </a:r>
            <a:r>
              <a:rPr lang="en-US" dirty="0"/>
              <a:t>for which which most standards do not provide pragmatic guidance.</a:t>
            </a:r>
          </a:p>
          <a:p>
            <a:r>
              <a:rPr lang="en-US" dirty="0"/>
              <a:t>It is not a Risk Management Framework, but a well-reasoned and logical risk evaluation framework.</a:t>
            </a:r>
          </a:p>
          <a:p>
            <a:r>
              <a:rPr lang="en-US" dirty="0"/>
              <a:t>It provides a scenario modeling construct to build and analyze risk scenarios.</a:t>
            </a:r>
          </a:p>
          <a:p>
            <a:endParaRPr lang="en-US" dirty="0"/>
          </a:p>
        </p:txBody>
      </p:sp>
      <p:sp>
        <p:nvSpPr>
          <p:cNvPr id="2" name="Slide Number Placeholder 1">
            <a:extLst>
              <a:ext uri="{FF2B5EF4-FFF2-40B4-BE49-F238E27FC236}">
                <a16:creationId xmlns:a16="http://schemas.microsoft.com/office/drawing/2014/main" id="{5E5CEFC8-F328-48E3-AEDD-2A53C0E0946F}"/>
              </a:ext>
            </a:extLst>
          </p:cNvPr>
          <p:cNvSpPr>
            <a:spLocks noGrp="1"/>
          </p:cNvSpPr>
          <p:nvPr>
            <p:ph type="sldNum" sz="quarter" idx="12"/>
          </p:nvPr>
        </p:nvSpPr>
        <p:spPr/>
        <p:txBody>
          <a:bodyPr/>
          <a:lstStyle/>
          <a:p>
            <a:fld id="{D8C804A1-B6BA-5D40-98D1-9C3FE965D78F}" type="slidenum">
              <a:rPr lang="en-US" smtClean="0"/>
              <a:t>11</a:t>
            </a:fld>
            <a:endParaRPr lang="en-US"/>
          </a:p>
        </p:txBody>
      </p:sp>
    </p:spTree>
    <p:extLst>
      <p:ext uri="{BB962C8B-B14F-4D97-AF65-F5344CB8AC3E}">
        <p14:creationId xmlns:p14="http://schemas.microsoft.com/office/powerpoint/2010/main" val="24538409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C5CC52-E934-2B43-8C12-CB009B7D6480}"/>
              </a:ext>
            </a:extLst>
          </p:cNvPr>
          <p:cNvPicPr>
            <a:picLocks noChangeAspect="1"/>
          </p:cNvPicPr>
          <p:nvPr/>
        </p:nvPicPr>
        <p:blipFill>
          <a:blip r:embed="rId3"/>
          <a:stretch>
            <a:fillRect/>
          </a:stretch>
        </p:blipFill>
        <p:spPr>
          <a:xfrm>
            <a:off x="838200" y="1722877"/>
            <a:ext cx="4284242" cy="4242298"/>
          </a:xfrm>
          <a:prstGeom prst="rect">
            <a:avLst/>
          </a:prstGeom>
        </p:spPr>
      </p:pic>
      <p:pic>
        <p:nvPicPr>
          <p:cNvPr id="5" name="Picture 4">
            <a:extLst>
              <a:ext uri="{FF2B5EF4-FFF2-40B4-BE49-F238E27FC236}">
                <a16:creationId xmlns:a16="http://schemas.microsoft.com/office/drawing/2014/main" id="{16FF18EF-9B39-9A40-84E0-900DD9F4A0D7}"/>
              </a:ext>
            </a:extLst>
          </p:cNvPr>
          <p:cNvPicPr>
            <a:picLocks noChangeAspect="1"/>
          </p:cNvPicPr>
          <p:nvPr/>
        </p:nvPicPr>
        <p:blipFill>
          <a:blip r:embed="rId4"/>
          <a:stretch>
            <a:fillRect/>
          </a:stretch>
        </p:blipFill>
        <p:spPr>
          <a:xfrm>
            <a:off x="6073844" y="1703618"/>
            <a:ext cx="5586570" cy="3959525"/>
          </a:xfrm>
          <a:prstGeom prst="rect">
            <a:avLst/>
          </a:prstGeom>
        </p:spPr>
      </p:pic>
      <p:sp>
        <p:nvSpPr>
          <p:cNvPr id="6" name="Rectangle 5">
            <a:extLst>
              <a:ext uri="{FF2B5EF4-FFF2-40B4-BE49-F238E27FC236}">
                <a16:creationId xmlns:a16="http://schemas.microsoft.com/office/drawing/2014/main" id="{F780C518-DDDF-A847-8831-C15054839C03}"/>
              </a:ext>
            </a:extLst>
          </p:cNvPr>
          <p:cNvSpPr/>
          <p:nvPr/>
        </p:nvSpPr>
        <p:spPr>
          <a:xfrm>
            <a:off x="9805938" y="5079229"/>
            <a:ext cx="1270471" cy="293389"/>
          </a:xfrm>
          <a:prstGeom prst="rect">
            <a:avLst/>
          </a:prstGeom>
          <a:solidFill>
            <a:srgbClr val="FFFF00">
              <a:alpha val="18000"/>
            </a:srgbClr>
          </a:solidFill>
          <a:ln w="2222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E62E113A-3144-7D4C-9671-009801B21E58}"/>
              </a:ext>
            </a:extLst>
          </p:cNvPr>
          <p:cNvSpPr/>
          <p:nvPr/>
        </p:nvSpPr>
        <p:spPr>
          <a:xfrm>
            <a:off x="6500380" y="4986191"/>
            <a:ext cx="1349553" cy="421851"/>
          </a:xfrm>
          <a:prstGeom prst="rect">
            <a:avLst/>
          </a:prstGeom>
          <a:solidFill>
            <a:srgbClr val="FFFF00">
              <a:alpha val="18000"/>
            </a:srgbClr>
          </a:solidFill>
          <a:ln w="22225">
            <a:solidFill>
              <a:srgbClr val="FFFF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E0F1D0B6-BD6E-3F47-BF32-D762F7DE568D}"/>
              </a:ext>
            </a:extLst>
          </p:cNvPr>
          <p:cNvSpPr/>
          <p:nvPr/>
        </p:nvSpPr>
        <p:spPr>
          <a:xfrm>
            <a:off x="1945417" y="3683381"/>
            <a:ext cx="2021085" cy="857061"/>
          </a:xfrm>
          <a:prstGeom prst="rect">
            <a:avLst/>
          </a:prstGeom>
          <a:noFill/>
          <a:ln w="101600" cap="rnd">
            <a:solidFill>
              <a:srgbClr val="FF0000"/>
            </a:solidFill>
            <a:prstDash val="sysDot"/>
            <a:rou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3BA2C4E-DEEF-2345-8DF9-65E3CB18FC6B}"/>
              </a:ext>
            </a:extLst>
          </p:cNvPr>
          <p:cNvSpPr/>
          <p:nvPr/>
        </p:nvSpPr>
        <p:spPr>
          <a:xfrm>
            <a:off x="6500379" y="5014996"/>
            <a:ext cx="1349552" cy="421851"/>
          </a:xfrm>
          <a:prstGeom prst="rect">
            <a:avLst/>
          </a:prstGeom>
          <a:noFill/>
          <a:ln w="76200" cap="rnd">
            <a:solidFill>
              <a:srgbClr val="FF0000"/>
            </a:solidFill>
            <a:prstDash val="sysDot"/>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79F4C268-BE22-BE4F-8491-E22020A0C59A}"/>
              </a:ext>
            </a:extLst>
          </p:cNvPr>
          <p:cNvSpPr/>
          <p:nvPr/>
        </p:nvSpPr>
        <p:spPr>
          <a:xfrm>
            <a:off x="9805937" y="5043803"/>
            <a:ext cx="1270471" cy="364239"/>
          </a:xfrm>
          <a:prstGeom prst="rect">
            <a:avLst/>
          </a:prstGeom>
          <a:noFill/>
          <a:ln w="76200" cap="rnd">
            <a:solidFill>
              <a:srgbClr val="FF0000"/>
            </a:solidFill>
            <a:prstDash val="sysDot"/>
            <a:rou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D90343D3-6B33-094C-A572-3DB22BAD0E34}"/>
              </a:ext>
            </a:extLst>
          </p:cNvPr>
          <p:cNvSpPr txBox="1"/>
          <p:nvPr/>
        </p:nvSpPr>
        <p:spPr>
          <a:xfrm>
            <a:off x="8399693" y="6123543"/>
            <a:ext cx="934871" cy="369332"/>
          </a:xfrm>
          <a:prstGeom prst="rect">
            <a:avLst/>
          </a:prstGeom>
          <a:noFill/>
        </p:spPr>
        <p:txBody>
          <a:bodyPr wrap="none" rtlCol="0">
            <a:spAutoFit/>
          </a:bodyPr>
          <a:lstStyle/>
          <a:p>
            <a:r>
              <a:rPr lang="en-US" b="1" dirty="0"/>
              <a:t>OCTAVE</a:t>
            </a:r>
          </a:p>
        </p:txBody>
      </p:sp>
      <p:sp>
        <p:nvSpPr>
          <p:cNvPr id="15" name="TextBox 14">
            <a:extLst>
              <a:ext uri="{FF2B5EF4-FFF2-40B4-BE49-F238E27FC236}">
                <a16:creationId xmlns:a16="http://schemas.microsoft.com/office/drawing/2014/main" id="{9E4B91EF-E713-5347-A74D-86744AAD5186}"/>
              </a:ext>
            </a:extLst>
          </p:cNvPr>
          <p:cNvSpPr txBox="1"/>
          <p:nvPr/>
        </p:nvSpPr>
        <p:spPr>
          <a:xfrm>
            <a:off x="2386732" y="6123543"/>
            <a:ext cx="1138453" cy="369332"/>
          </a:xfrm>
          <a:prstGeom prst="rect">
            <a:avLst/>
          </a:prstGeom>
          <a:noFill/>
        </p:spPr>
        <p:txBody>
          <a:bodyPr wrap="none" rtlCol="0">
            <a:spAutoFit/>
          </a:bodyPr>
          <a:lstStyle/>
          <a:p>
            <a:r>
              <a:rPr lang="en-US" b="1" dirty="0"/>
              <a:t>ISO 31000</a:t>
            </a:r>
          </a:p>
        </p:txBody>
      </p:sp>
      <p:sp>
        <p:nvSpPr>
          <p:cNvPr id="4" name="Title 3">
            <a:extLst>
              <a:ext uri="{FF2B5EF4-FFF2-40B4-BE49-F238E27FC236}">
                <a16:creationId xmlns:a16="http://schemas.microsoft.com/office/drawing/2014/main" id="{D6F5031F-2EF1-5845-9B91-131697712C3A}"/>
              </a:ext>
            </a:extLst>
          </p:cNvPr>
          <p:cNvSpPr>
            <a:spLocks noGrp="1"/>
          </p:cNvSpPr>
          <p:nvPr>
            <p:ph type="title"/>
          </p:nvPr>
        </p:nvSpPr>
        <p:spPr/>
        <p:txBody>
          <a:bodyPr>
            <a:normAutofit/>
          </a:bodyPr>
          <a:lstStyle/>
          <a:p>
            <a:r>
              <a:rPr lang="en-US" dirty="0"/>
              <a:t>Examples of where FAIR fits</a:t>
            </a:r>
          </a:p>
        </p:txBody>
      </p:sp>
      <p:sp>
        <p:nvSpPr>
          <p:cNvPr id="10" name="Slide Number Placeholder 9">
            <a:extLst>
              <a:ext uri="{FF2B5EF4-FFF2-40B4-BE49-F238E27FC236}">
                <a16:creationId xmlns:a16="http://schemas.microsoft.com/office/drawing/2014/main" id="{6581DF9D-466F-4C5C-BBF4-D8977ED4F9CB}"/>
              </a:ext>
            </a:extLst>
          </p:cNvPr>
          <p:cNvSpPr>
            <a:spLocks noGrp="1"/>
          </p:cNvSpPr>
          <p:nvPr>
            <p:ph type="sldNum" sz="quarter" idx="12"/>
          </p:nvPr>
        </p:nvSpPr>
        <p:spPr/>
        <p:txBody>
          <a:bodyPr/>
          <a:lstStyle/>
          <a:p>
            <a:fld id="{D8C804A1-B6BA-5D40-98D1-9C3FE965D78F}" type="slidenum">
              <a:rPr lang="en-US" smtClean="0"/>
              <a:t>12</a:t>
            </a:fld>
            <a:endParaRPr lang="en-US"/>
          </a:p>
        </p:txBody>
      </p:sp>
    </p:spTree>
    <p:extLst>
      <p:ext uri="{BB962C8B-B14F-4D97-AF65-F5344CB8AC3E}">
        <p14:creationId xmlns:p14="http://schemas.microsoft.com/office/powerpoint/2010/main" val="8973016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1500"/>
                            </p:stCondLst>
                            <p:childTnLst>
                              <p:par>
                                <p:cTn id="9" presetID="5"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par>
                          <p:cTn id="12" fill="hold">
                            <p:stCondLst>
                              <p:cond delay="2000"/>
                            </p:stCondLst>
                            <p:childTnLst>
                              <p:par>
                                <p:cTn id="13" presetID="5"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F655E-9362-0C49-A7F0-80EF9184FA5C}"/>
              </a:ext>
            </a:extLst>
          </p:cNvPr>
          <p:cNvSpPr>
            <a:spLocks noGrp="1"/>
          </p:cNvSpPr>
          <p:nvPr>
            <p:ph type="title"/>
          </p:nvPr>
        </p:nvSpPr>
        <p:spPr/>
        <p:txBody>
          <a:bodyPr>
            <a:normAutofit/>
          </a:bodyPr>
          <a:lstStyle/>
          <a:p>
            <a:r>
              <a:rPr lang="en-US" b="1" dirty="0"/>
              <a:t>A Standard of The Open Group since 2013</a:t>
            </a:r>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p:txBody>
          <a:bodyPr/>
          <a:lstStyle/>
          <a:p>
            <a:r>
              <a:rPr lang="en-US" dirty="0"/>
              <a:t>This means it has been extensively peer reviewed before being endorsed and adopted by the Open Group.</a:t>
            </a:r>
          </a:p>
        </p:txBody>
      </p:sp>
      <p:pic>
        <p:nvPicPr>
          <p:cNvPr id="2052" name="Picture 4" descr="Image result for The open group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21304" y="3100141"/>
            <a:ext cx="4615531" cy="242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3505B9E-5E9A-42FA-AF73-6D2DE255FA63}"/>
              </a:ext>
            </a:extLst>
          </p:cNvPr>
          <p:cNvSpPr>
            <a:spLocks noGrp="1"/>
          </p:cNvSpPr>
          <p:nvPr>
            <p:ph type="sldNum" sz="quarter" idx="12"/>
          </p:nvPr>
        </p:nvSpPr>
        <p:spPr/>
        <p:txBody>
          <a:bodyPr/>
          <a:lstStyle/>
          <a:p>
            <a:fld id="{D8C804A1-B6BA-5D40-98D1-9C3FE965D78F}" type="slidenum">
              <a:rPr lang="en-US" smtClean="0"/>
              <a:t>13</a:t>
            </a:fld>
            <a:endParaRPr lang="en-US"/>
          </a:p>
        </p:txBody>
      </p:sp>
    </p:spTree>
    <p:extLst>
      <p:ext uri="{BB962C8B-B14F-4D97-AF65-F5344CB8AC3E}">
        <p14:creationId xmlns:p14="http://schemas.microsoft.com/office/powerpoint/2010/main" val="40944498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84"/>
            <a:ext cx="10515600" cy="1325563"/>
          </a:xfrm>
        </p:spPr>
        <p:txBody>
          <a:bodyPr/>
          <a:lstStyle/>
          <a:p>
            <a:r>
              <a:rPr lang="en-US" b="1" dirty="0"/>
              <a:t>The Risk Management Stack</a:t>
            </a:r>
          </a:p>
        </p:txBody>
      </p:sp>
      <p:graphicFrame>
        <p:nvGraphicFramePr>
          <p:cNvPr id="17" name="Diagram 16"/>
          <p:cNvGraphicFramePr/>
          <p:nvPr>
            <p:extLst>
              <p:ext uri="{D42A27DB-BD31-4B8C-83A1-F6EECF244321}">
                <p14:modId xmlns:p14="http://schemas.microsoft.com/office/powerpoint/2010/main" val="2476077761"/>
              </p:ext>
            </p:extLst>
          </p:nvPr>
        </p:nvGraphicFramePr>
        <p:xfrm>
          <a:off x="5890767" y="1091037"/>
          <a:ext cx="71011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252AD85-7B46-584A-A539-FDA7FFCC18D6}"/>
              </a:ext>
            </a:extLst>
          </p:cNvPr>
          <p:cNvSpPr txBox="1"/>
          <p:nvPr/>
        </p:nvSpPr>
        <p:spPr>
          <a:xfrm>
            <a:off x="222069" y="1138104"/>
            <a:ext cx="7249885" cy="5632311"/>
          </a:xfrm>
          <a:prstGeom prst="rect">
            <a:avLst/>
          </a:prstGeom>
          <a:noFill/>
        </p:spPr>
        <p:txBody>
          <a:bodyPr wrap="square" rtlCol="0">
            <a:spAutoFit/>
          </a:bodyPr>
          <a:lstStyle/>
          <a:p>
            <a:r>
              <a:rPr lang="en-US" sz="2400" dirty="0"/>
              <a:t>The Risk Management Stack explains the value of quantitative risk analysis models.</a:t>
            </a:r>
          </a:p>
          <a:p>
            <a:endParaRPr lang="en-US" sz="2400" dirty="0"/>
          </a:p>
          <a:p>
            <a:pPr marL="285750" indent="-285750">
              <a:buFont typeface="Arial" panose="020B0604020202020204" pitchFamily="34" charset="0"/>
              <a:buChar char="•"/>
            </a:pPr>
            <a:r>
              <a:rPr lang="en-US" sz="2400" dirty="0"/>
              <a:t>Our objective is to achieve </a:t>
            </a:r>
            <a:r>
              <a:rPr lang="en-US" sz="2400" b="1" dirty="0"/>
              <a:t>cost-effective risk management.</a:t>
            </a:r>
          </a:p>
          <a:p>
            <a:pPr marL="285750" indent="-285750">
              <a:buFont typeface="Arial" panose="020B0604020202020204" pitchFamily="34" charset="0"/>
              <a:buChar char="•"/>
            </a:pPr>
            <a:r>
              <a:rPr lang="en-US" sz="2400" dirty="0"/>
              <a:t>Risk management is a decision making discipline, which means we try to make </a:t>
            </a:r>
            <a:r>
              <a:rPr lang="en-US" sz="2400" b="1" dirty="0"/>
              <a:t>well-informed decisions</a:t>
            </a:r>
            <a:r>
              <a:rPr lang="en-US" sz="2400" dirty="0"/>
              <a:t>.</a:t>
            </a:r>
          </a:p>
          <a:p>
            <a:pPr marL="285750" indent="-285750">
              <a:buFont typeface="Arial" panose="020B0604020202020204" pitchFamily="34" charset="0"/>
              <a:buChar char="•"/>
            </a:pPr>
            <a:r>
              <a:rPr lang="en-US" sz="2400" dirty="0"/>
              <a:t>Decisions are typically trade offs between multiple options. We can only decide on which is best for our particular context by making </a:t>
            </a:r>
            <a:r>
              <a:rPr lang="en-US" sz="2400" b="1" dirty="0"/>
              <a:t>effective comparisons</a:t>
            </a:r>
            <a:r>
              <a:rPr lang="en-US" sz="2400" dirty="0"/>
              <a:t>.</a:t>
            </a:r>
          </a:p>
          <a:p>
            <a:pPr marL="285750" indent="-285750">
              <a:buFont typeface="Arial" panose="020B0604020202020204" pitchFamily="34" charset="0"/>
              <a:buChar char="•"/>
            </a:pPr>
            <a:r>
              <a:rPr lang="en-US" sz="2400" dirty="0"/>
              <a:t>Effective comparisons are objectively enabled through </a:t>
            </a:r>
            <a:r>
              <a:rPr lang="en-US" sz="2400" b="1" dirty="0"/>
              <a:t>meaningful measurements</a:t>
            </a:r>
            <a:r>
              <a:rPr lang="en-US" sz="2400" dirty="0"/>
              <a:t>.</a:t>
            </a:r>
          </a:p>
          <a:p>
            <a:pPr marL="285750" indent="-285750">
              <a:buFont typeface="Arial" panose="020B0604020202020204" pitchFamily="34" charset="0"/>
              <a:buChar char="•"/>
            </a:pPr>
            <a:r>
              <a:rPr lang="en-US" sz="2400" dirty="0"/>
              <a:t>For measurements to be meaningful, logical, consistent and defensible they need to be based on </a:t>
            </a:r>
            <a:r>
              <a:rPr lang="en-US" sz="2400" b="1" dirty="0"/>
              <a:t>accurate models</a:t>
            </a:r>
            <a:r>
              <a:rPr lang="en-US" sz="2400" dirty="0"/>
              <a:t>.</a:t>
            </a:r>
          </a:p>
        </p:txBody>
      </p:sp>
      <p:sp>
        <p:nvSpPr>
          <p:cNvPr id="4" name="Slide Number Placeholder 3">
            <a:extLst>
              <a:ext uri="{FF2B5EF4-FFF2-40B4-BE49-F238E27FC236}">
                <a16:creationId xmlns:a16="http://schemas.microsoft.com/office/drawing/2014/main" id="{7C8FD15F-A63D-4DAD-98BD-512C48B88926}"/>
              </a:ext>
            </a:extLst>
          </p:cNvPr>
          <p:cNvSpPr>
            <a:spLocks noGrp="1"/>
          </p:cNvSpPr>
          <p:nvPr>
            <p:ph type="sldNum" sz="quarter" idx="12"/>
          </p:nvPr>
        </p:nvSpPr>
        <p:spPr/>
        <p:txBody>
          <a:bodyPr/>
          <a:lstStyle/>
          <a:p>
            <a:fld id="{D8C804A1-B6BA-5D40-98D1-9C3FE965D78F}" type="slidenum">
              <a:rPr lang="en-US" smtClean="0"/>
              <a:t>14</a:t>
            </a:fld>
            <a:endParaRPr lang="en-US"/>
          </a:p>
        </p:txBody>
      </p:sp>
    </p:spTree>
    <p:extLst>
      <p:ext uri="{BB962C8B-B14F-4D97-AF65-F5344CB8AC3E}">
        <p14:creationId xmlns:p14="http://schemas.microsoft.com/office/powerpoint/2010/main" val="4056554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5611-894D-9048-B670-5E4408D44881}"/>
              </a:ext>
            </a:extLst>
          </p:cNvPr>
          <p:cNvSpPr>
            <a:spLocks noGrp="1"/>
          </p:cNvSpPr>
          <p:nvPr>
            <p:ph type="title"/>
          </p:nvPr>
        </p:nvSpPr>
        <p:spPr/>
        <p:txBody>
          <a:bodyPr/>
          <a:lstStyle/>
          <a:p>
            <a:r>
              <a:rPr lang="en-US" b="1" dirty="0"/>
              <a:t>A word on Models</a:t>
            </a:r>
          </a:p>
        </p:txBody>
      </p:sp>
      <p:sp>
        <p:nvSpPr>
          <p:cNvPr id="3" name="Content Placeholder 2">
            <a:extLst>
              <a:ext uri="{FF2B5EF4-FFF2-40B4-BE49-F238E27FC236}">
                <a16:creationId xmlns:a16="http://schemas.microsoft.com/office/drawing/2014/main" id="{30F51EB6-0C87-D541-A6A3-4323BE2A603F}"/>
              </a:ext>
            </a:extLst>
          </p:cNvPr>
          <p:cNvSpPr>
            <a:spLocks noGrp="1"/>
          </p:cNvSpPr>
          <p:nvPr>
            <p:ph idx="1"/>
          </p:nvPr>
        </p:nvSpPr>
        <p:spPr/>
        <p:txBody>
          <a:bodyPr/>
          <a:lstStyle/>
          <a:p>
            <a:pPr marL="0" indent="0">
              <a:buNone/>
            </a:pPr>
            <a:r>
              <a:rPr lang="en-US" dirty="0"/>
              <a:t>Without a formal model we are depending on “Mental Models”. Extensive research has already shown, that we do much better using formal models. Even simple linear models are better than mental models.</a:t>
            </a:r>
          </a:p>
          <a:p>
            <a:pPr marL="0" indent="0">
              <a:buNone/>
            </a:pPr>
            <a:endParaRPr lang="en-US" dirty="0"/>
          </a:p>
          <a:p>
            <a:pPr marL="0" indent="0">
              <a:buNone/>
            </a:pPr>
            <a:r>
              <a:rPr lang="en-US" dirty="0"/>
              <a:t>An example of such research is the work of Professor Philip </a:t>
            </a:r>
            <a:r>
              <a:rPr lang="en-US" dirty="0" err="1"/>
              <a:t>Tetlock</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55646FE7-219B-46C8-B877-4B5B1277EEF0}"/>
              </a:ext>
            </a:extLst>
          </p:cNvPr>
          <p:cNvSpPr>
            <a:spLocks noGrp="1"/>
          </p:cNvSpPr>
          <p:nvPr>
            <p:ph type="sldNum" sz="quarter" idx="12"/>
          </p:nvPr>
        </p:nvSpPr>
        <p:spPr/>
        <p:txBody>
          <a:bodyPr/>
          <a:lstStyle/>
          <a:p>
            <a:fld id="{D8C804A1-B6BA-5D40-98D1-9C3FE965D78F}" type="slidenum">
              <a:rPr lang="en-US" smtClean="0"/>
              <a:t>15</a:t>
            </a:fld>
            <a:endParaRPr lang="en-US"/>
          </a:p>
        </p:txBody>
      </p:sp>
    </p:spTree>
    <p:extLst>
      <p:ext uri="{BB962C8B-B14F-4D97-AF65-F5344CB8AC3E}">
        <p14:creationId xmlns:p14="http://schemas.microsoft.com/office/powerpoint/2010/main" val="194281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2051" y="1497338"/>
            <a:ext cx="11471349" cy="4523725"/>
            <a:chOff x="349102" y="1169581"/>
            <a:chExt cx="8603512" cy="3392794"/>
          </a:xfrm>
        </p:grpSpPr>
        <p:sp>
          <p:nvSpPr>
            <p:cNvPr id="7" name="Rectangle 6">
              <a:extLst>
                <a:ext uri="{FF2B5EF4-FFF2-40B4-BE49-F238E27FC236}">
                  <a16:creationId xmlns:a16="http://schemas.microsoft.com/office/drawing/2014/main" id="{74D3B45B-0CD7-2946-A987-D19A38F99EA6}"/>
                </a:ext>
              </a:extLst>
            </p:cNvPr>
            <p:cNvSpPr/>
            <p:nvPr/>
          </p:nvSpPr>
          <p:spPr>
            <a:xfrm>
              <a:off x="349102" y="1169581"/>
              <a:ext cx="8603512" cy="3392794"/>
            </a:xfrm>
            <a:prstGeom prst="rect">
              <a:avLst/>
            </a:prstGeom>
            <a:solidFill>
              <a:srgbClr val="28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537"/>
              <a:r>
                <a:rPr lang="en-US" sz="4267" dirty="0">
                  <a:solidFill>
                    <a:schemeClr val="bg1"/>
                  </a:solidFill>
                </a:rPr>
                <a:t>“It is impossible to find any domain in which humans clearly outperformed crude extrapolation algorithms, less still sophisticated statistical ones”</a:t>
              </a:r>
            </a:p>
            <a:p>
              <a:pPr marL="154513"/>
              <a:endParaRPr lang="en-US" sz="3200" i="1" dirty="0">
                <a:solidFill>
                  <a:schemeClr val="bg1"/>
                </a:solidFill>
                <a:latin typeface="Arial" panose="020B0604020202020204" pitchFamily="34" charset="0"/>
                <a:cs typeface="Arial" panose="020B0604020202020204" pitchFamily="34" charset="0"/>
              </a:endParaRPr>
            </a:p>
            <a:p>
              <a:pPr marL="154513"/>
              <a:r>
                <a:rPr lang="en-US" sz="3200" i="1" dirty="0">
                  <a:solidFill>
                    <a:schemeClr val="bg1"/>
                  </a:solidFill>
                  <a:latin typeface="Arial" panose="020B0604020202020204" pitchFamily="34" charset="0"/>
                  <a:cs typeface="Arial" panose="020B0604020202020204" pitchFamily="34" charset="0"/>
                </a:rPr>
                <a:t>Philip </a:t>
              </a:r>
              <a:r>
                <a:rPr lang="en-US" sz="3200" i="1" dirty="0" err="1">
                  <a:solidFill>
                    <a:schemeClr val="bg1"/>
                  </a:solidFill>
                  <a:latin typeface="Arial" panose="020B0604020202020204" pitchFamily="34" charset="0"/>
                  <a:cs typeface="Arial" panose="020B0604020202020204" pitchFamily="34" charset="0"/>
                </a:rPr>
                <a:t>Tetlock</a:t>
              </a:r>
              <a:r>
                <a:rPr lang="en-US" sz="3200" i="1" dirty="0">
                  <a:solidFill>
                    <a:schemeClr val="bg1"/>
                  </a:solidFill>
                  <a:latin typeface="Arial" panose="020B0604020202020204" pitchFamily="34" charset="0"/>
                  <a:cs typeface="Arial" panose="020B0604020202020204" pitchFamily="34" charset="0"/>
                </a:rPr>
                <a:t>, "Expert Political Judgement”</a:t>
              </a:r>
            </a:p>
            <a:p>
              <a:pPr marL="154513"/>
              <a:r>
                <a:rPr lang="en-US" sz="2667" dirty="0"/>
                <a:t>Author, Professor</a:t>
              </a:r>
              <a:endParaRPr lang="en-US" sz="3733" i="1" dirty="0">
                <a:solidFill>
                  <a:schemeClr val="bg1"/>
                </a:solidFill>
                <a:latin typeface="Arial" panose="020B0604020202020204" pitchFamily="34" charset="0"/>
                <a:cs typeface="Arial" panose="020B0604020202020204" pitchFamily="34" charset="0"/>
              </a:endParaRPr>
            </a:p>
          </p:txBody>
        </p:sp>
        <p:sp>
          <p:nvSpPr>
            <p:cNvPr id="8" name="Freeform: Shape 2"/>
            <p:cNvSpPr/>
            <p:nvPr/>
          </p:nvSpPr>
          <p:spPr>
            <a:xfrm>
              <a:off x="7828231" y="2531812"/>
              <a:ext cx="862014" cy="188972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a:solidFill>
                  <a:schemeClr val="bg1"/>
                </a:solidFill>
              </a:endParaRPr>
            </a:p>
          </p:txBody>
        </p:sp>
        <p:sp>
          <p:nvSpPr>
            <p:cNvPr id="9" name="Freeform: Shape 2"/>
            <p:cNvSpPr/>
            <p:nvPr/>
          </p:nvSpPr>
          <p:spPr>
            <a:xfrm>
              <a:off x="6846101" y="2531812"/>
              <a:ext cx="862014" cy="188972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endParaRPr>
            </a:p>
          </p:txBody>
        </p:sp>
        <p:sp>
          <p:nvSpPr>
            <p:cNvPr id="10" name="Oval 9">
              <a:extLst>
                <a:ext uri="{FF2B5EF4-FFF2-40B4-BE49-F238E27FC236}">
                  <a16:creationId xmlns:a16="http://schemas.microsoft.com/office/drawing/2014/main" id="{18668C82-9C1B-D846-AC5F-C8B9C34F1238}"/>
                </a:ext>
              </a:extLst>
            </p:cNvPr>
            <p:cNvSpPr/>
            <p:nvPr/>
          </p:nvSpPr>
          <p:spPr>
            <a:xfrm>
              <a:off x="542776" y="1492902"/>
              <a:ext cx="1474865" cy="1475999"/>
            </a:xfrm>
            <a:prstGeom prst="ellipse">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riangle 12">
              <a:extLst>
                <a:ext uri="{FF2B5EF4-FFF2-40B4-BE49-F238E27FC236}">
                  <a16:creationId xmlns:a16="http://schemas.microsoft.com/office/drawing/2014/main" id="{CDFDFF6B-D4A0-0C44-91DC-8B777887DB49}"/>
                </a:ext>
              </a:extLst>
            </p:cNvPr>
            <p:cNvSpPr/>
            <p:nvPr/>
          </p:nvSpPr>
          <p:spPr>
            <a:xfrm rot="5400000">
              <a:off x="1934018" y="2115565"/>
              <a:ext cx="245211" cy="288522"/>
            </a:xfrm>
            <a:prstGeom prst="triangle">
              <a:avLst>
                <a:gd name="adj" fmla="val 53223"/>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p:cNvPicPr>
              <a:picLocks noChangeAspect="1"/>
            </p:cNvPicPr>
            <p:nvPr/>
          </p:nvPicPr>
          <p:blipFill>
            <a:blip r:embed="rId4"/>
            <a:stretch>
              <a:fillRect/>
            </a:stretch>
          </p:blipFill>
          <p:spPr>
            <a:xfrm>
              <a:off x="662891" y="1609750"/>
              <a:ext cx="1234634" cy="1242302"/>
            </a:xfrm>
            <a:prstGeom prst="rect">
              <a:avLst/>
            </a:prstGeom>
          </p:spPr>
        </p:pic>
      </p:grpSp>
      <p:grpSp>
        <p:nvGrpSpPr>
          <p:cNvPr id="3" name="Group 2"/>
          <p:cNvGrpSpPr/>
          <p:nvPr/>
        </p:nvGrpSpPr>
        <p:grpSpPr>
          <a:xfrm>
            <a:off x="347625" y="1549400"/>
            <a:ext cx="11760200" cy="4419600"/>
            <a:chOff x="152400" y="1162050"/>
            <a:chExt cx="8820150" cy="3314700"/>
          </a:xfrm>
        </p:grpSpPr>
        <p:grpSp>
          <p:nvGrpSpPr>
            <p:cNvPr id="23" name="Group 22"/>
            <p:cNvGrpSpPr/>
            <p:nvPr/>
          </p:nvGrpSpPr>
          <p:grpSpPr>
            <a:xfrm>
              <a:off x="463105" y="1466850"/>
              <a:ext cx="8171622" cy="2751964"/>
              <a:chOff x="599430" y="1466850"/>
              <a:chExt cx="8171622" cy="2751964"/>
            </a:xfrm>
            <a:effectLst/>
          </p:grpSpPr>
          <p:pic>
            <p:nvPicPr>
              <p:cNvPr id="24" name="Picture 23"/>
              <p:cNvPicPr>
                <a:picLocks noChangeAspect="1"/>
              </p:cNvPicPr>
              <p:nvPr/>
            </p:nvPicPr>
            <p:blipFill>
              <a:blip r:embed="rId5"/>
              <a:stretch>
                <a:fillRect/>
              </a:stretch>
            </p:blipFill>
            <p:spPr>
              <a:xfrm>
                <a:off x="599430" y="1466850"/>
                <a:ext cx="1840429" cy="1840429"/>
              </a:xfrm>
              <a:prstGeom prst="rect">
                <a:avLst/>
              </a:prstGeom>
            </p:spPr>
          </p:pic>
          <p:pic>
            <p:nvPicPr>
              <p:cNvPr id="25" name="Picture 24"/>
              <p:cNvPicPr>
                <a:picLocks noChangeAspect="1"/>
              </p:cNvPicPr>
              <p:nvPr/>
            </p:nvPicPr>
            <p:blipFill>
              <a:blip r:embed="rId6"/>
              <a:stretch>
                <a:fillRect/>
              </a:stretch>
            </p:blipFill>
            <p:spPr>
              <a:xfrm>
                <a:off x="3860800" y="1687153"/>
                <a:ext cx="1631414" cy="1631414"/>
              </a:xfrm>
              <a:prstGeom prst="rect">
                <a:avLst/>
              </a:prstGeom>
            </p:spPr>
          </p:pic>
          <p:pic>
            <p:nvPicPr>
              <p:cNvPr id="26" name="Picture 25"/>
              <p:cNvPicPr>
                <a:picLocks noChangeAspect="1"/>
              </p:cNvPicPr>
              <p:nvPr/>
            </p:nvPicPr>
            <p:blipFill>
              <a:blip r:embed="rId7"/>
              <a:stretch>
                <a:fillRect/>
              </a:stretch>
            </p:blipFill>
            <p:spPr>
              <a:xfrm>
                <a:off x="6913155" y="1687153"/>
                <a:ext cx="1631414" cy="1631414"/>
              </a:xfrm>
              <a:prstGeom prst="rect">
                <a:avLst/>
              </a:prstGeom>
            </p:spPr>
          </p:pic>
          <p:sp>
            <p:nvSpPr>
              <p:cNvPr id="27" name="TextBox 26"/>
              <p:cNvSpPr txBox="1"/>
              <p:nvPr/>
            </p:nvSpPr>
            <p:spPr>
              <a:xfrm>
                <a:off x="833344" y="3318567"/>
                <a:ext cx="1191673" cy="900247"/>
              </a:xfrm>
              <a:prstGeom prst="rect">
                <a:avLst/>
              </a:prstGeom>
              <a:noFill/>
            </p:spPr>
            <p:txBody>
              <a:bodyPr wrap="none" rtlCol="0">
                <a:spAutoFit/>
              </a:bodyPr>
              <a:lstStyle/>
              <a:p>
                <a:r>
                  <a:rPr lang="en-US" sz="7200" dirty="0"/>
                  <a:t>284</a:t>
                </a:r>
              </a:p>
            </p:txBody>
          </p:sp>
          <p:sp>
            <p:nvSpPr>
              <p:cNvPr id="28" name="TextBox 27"/>
              <p:cNvSpPr txBox="1"/>
              <p:nvPr/>
            </p:nvSpPr>
            <p:spPr>
              <a:xfrm>
                <a:off x="6704140" y="3318567"/>
                <a:ext cx="2066912" cy="900247"/>
              </a:xfrm>
              <a:prstGeom prst="rect">
                <a:avLst/>
              </a:prstGeom>
              <a:noFill/>
            </p:spPr>
            <p:txBody>
              <a:bodyPr wrap="none" rtlCol="0">
                <a:spAutoFit/>
              </a:bodyPr>
              <a:lstStyle/>
              <a:p>
                <a:r>
                  <a:rPr lang="en-US" sz="7200" dirty="0"/>
                  <a:t>82,361</a:t>
                </a:r>
              </a:p>
            </p:txBody>
          </p:sp>
          <p:sp>
            <p:nvSpPr>
              <p:cNvPr id="29" name="TextBox 28"/>
              <p:cNvSpPr txBox="1"/>
              <p:nvPr/>
            </p:nvSpPr>
            <p:spPr>
              <a:xfrm>
                <a:off x="3483688" y="3307279"/>
                <a:ext cx="2462213" cy="900247"/>
              </a:xfrm>
              <a:prstGeom prst="rect">
                <a:avLst/>
              </a:prstGeom>
              <a:noFill/>
            </p:spPr>
            <p:txBody>
              <a:bodyPr wrap="none" rtlCol="0">
                <a:spAutoFit/>
              </a:bodyPr>
              <a:lstStyle/>
              <a:p>
                <a:r>
                  <a:rPr lang="en-US" sz="7200" dirty="0"/>
                  <a:t>19 Years</a:t>
                </a:r>
              </a:p>
            </p:txBody>
          </p:sp>
        </p:grpSp>
        <p:grpSp>
          <p:nvGrpSpPr>
            <p:cNvPr id="30" name="Group 29"/>
            <p:cNvGrpSpPr/>
            <p:nvPr/>
          </p:nvGrpSpPr>
          <p:grpSpPr>
            <a:xfrm>
              <a:off x="152400" y="1162050"/>
              <a:ext cx="8820150" cy="3314700"/>
              <a:chOff x="152400" y="1162050"/>
              <a:chExt cx="8820150" cy="3314700"/>
            </a:xfrm>
          </p:grpSpPr>
          <p:sp>
            <p:nvSpPr>
              <p:cNvPr id="31" name="Rectangle 30"/>
              <p:cNvSpPr/>
              <p:nvPr/>
            </p:nvSpPr>
            <p:spPr>
              <a:xfrm>
                <a:off x="152400" y="1162050"/>
                <a:ext cx="8820150" cy="3314700"/>
              </a:xfrm>
              <a:prstGeom prst="rect">
                <a:avLst/>
              </a:prstGeom>
              <a:solidFill>
                <a:schemeClr val="bg1">
                  <a:lumMod val="95000"/>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2" name="Group 31"/>
              <p:cNvGrpSpPr/>
              <p:nvPr/>
            </p:nvGrpSpPr>
            <p:grpSpPr>
              <a:xfrm>
                <a:off x="463105" y="1466850"/>
                <a:ext cx="8171622" cy="2751964"/>
                <a:chOff x="599430" y="1466850"/>
                <a:chExt cx="8171622" cy="2751964"/>
              </a:xfrm>
              <a:effectLst/>
            </p:grpSpPr>
            <p:pic>
              <p:nvPicPr>
                <p:cNvPr id="33" name="Picture 32"/>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colorTemperature colorTemp="3032"/>
                          </a14:imgEffect>
                          <a14:imgEffect>
                            <a14:saturation sat="400000"/>
                          </a14:imgEffect>
                        </a14:imgLayer>
                      </a14:imgProps>
                    </a:ext>
                  </a:extLst>
                </a:blip>
                <a:stretch>
                  <a:fillRect/>
                </a:stretch>
              </p:blipFill>
              <p:spPr>
                <a:xfrm>
                  <a:off x="599430" y="1466850"/>
                  <a:ext cx="1840429" cy="1840429"/>
                </a:xfrm>
                <a:prstGeom prst="rect">
                  <a:avLst/>
                </a:prstGeom>
                <a:noFill/>
              </p:spPr>
            </p:pic>
            <p:pic>
              <p:nvPicPr>
                <p:cNvPr id="34" name="Picture 33"/>
                <p:cNvPicPr>
                  <a:picLocks noChangeAspect="1"/>
                </p:cNvPicPr>
                <p:nvPr/>
              </p:nvPicPr>
              <p:blipFill>
                <a:blip r:embed="rId6">
                  <a:duotone>
                    <a:prstClr val="black"/>
                    <a:schemeClr val="accent5">
                      <a:tint val="45000"/>
                      <a:satMod val="400000"/>
                    </a:schemeClr>
                  </a:duotone>
                </a:blip>
                <a:stretch>
                  <a:fillRect/>
                </a:stretch>
              </p:blipFill>
              <p:spPr>
                <a:xfrm>
                  <a:off x="3860800" y="1687153"/>
                  <a:ext cx="1631414" cy="1631414"/>
                </a:xfrm>
                <a:prstGeom prst="rect">
                  <a:avLst/>
                </a:prstGeom>
                <a:noFill/>
              </p:spPr>
            </p:pic>
            <p:pic>
              <p:nvPicPr>
                <p:cNvPr id="35" name="Picture 34"/>
                <p:cNvPicPr>
                  <a:picLocks noChangeAspect="1"/>
                </p:cNvPicPr>
                <p:nvPr/>
              </p:nvPicPr>
              <p:blipFill>
                <a:blip r:embed="rId7">
                  <a:duotone>
                    <a:prstClr val="black"/>
                    <a:schemeClr val="accent5">
                      <a:tint val="45000"/>
                      <a:satMod val="400000"/>
                    </a:schemeClr>
                  </a:duotone>
                </a:blip>
                <a:stretch>
                  <a:fillRect/>
                </a:stretch>
              </p:blipFill>
              <p:spPr>
                <a:xfrm>
                  <a:off x="6913155" y="1687153"/>
                  <a:ext cx="1631414" cy="1631414"/>
                </a:xfrm>
                <a:prstGeom prst="rect">
                  <a:avLst/>
                </a:prstGeom>
                <a:noFill/>
              </p:spPr>
            </p:pic>
            <p:sp>
              <p:nvSpPr>
                <p:cNvPr id="36" name="TextBox 35"/>
                <p:cNvSpPr txBox="1"/>
                <p:nvPr/>
              </p:nvSpPr>
              <p:spPr>
                <a:xfrm>
                  <a:off x="833344" y="3318567"/>
                  <a:ext cx="1191673" cy="900247"/>
                </a:xfrm>
                <a:prstGeom prst="rect">
                  <a:avLst/>
                </a:prstGeom>
                <a:noFill/>
              </p:spPr>
              <p:txBody>
                <a:bodyPr wrap="none" rtlCol="0">
                  <a:spAutoFit/>
                </a:bodyPr>
                <a:lstStyle/>
                <a:p>
                  <a:r>
                    <a:rPr lang="en-US" sz="7200" dirty="0"/>
                    <a:t>284</a:t>
                  </a:r>
                </a:p>
              </p:txBody>
            </p:sp>
            <p:sp>
              <p:nvSpPr>
                <p:cNvPr id="37" name="TextBox 36"/>
                <p:cNvSpPr txBox="1"/>
                <p:nvPr/>
              </p:nvSpPr>
              <p:spPr>
                <a:xfrm>
                  <a:off x="6704140" y="3318567"/>
                  <a:ext cx="2066912" cy="900247"/>
                </a:xfrm>
                <a:prstGeom prst="rect">
                  <a:avLst/>
                </a:prstGeom>
                <a:noFill/>
              </p:spPr>
              <p:txBody>
                <a:bodyPr wrap="none" rtlCol="0">
                  <a:spAutoFit/>
                </a:bodyPr>
                <a:lstStyle/>
                <a:p>
                  <a:r>
                    <a:rPr lang="en-US" sz="7200" dirty="0"/>
                    <a:t>82,361</a:t>
                  </a:r>
                </a:p>
              </p:txBody>
            </p:sp>
            <p:sp>
              <p:nvSpPr>
                <p:cNvPr id="38" name="TextBox 37"/>
                <p:cNvSpPr txBox="1"/>
                <p:nvPr/>
              </p:nvSpPr>
              <p:spPr>
                <a:xfrm>
                  <a:off x="3483688" y="3307279"/>
                  <a:ext cx="2462213" cy="900247"/>
                </a:xfrm>
                <a:prstGeom prst="rect">
                  <a:avLst/>
                </a:prstGeom>
                <a:noFill/>
              </p:spPr>
              <p:txBody>
                <a:bodyPr wrap="none" rtlCol="0">
                  <a:spAutoFit/>
                </a:bodyPr>
                <a:lstStyle/>
                <a:p>
                  <a:r>
                    <a:rPr lang="en-US" sz="7200" dirty="0"/>
                    <a:t>19 Years</a:t>
                  </a:r>
                </a:p>
              </p:txBody>
            </p:sp>
          </p:grpSp>
        </p:grpSp>
      </p:grpSp>
      <p:sp>
        <p:nvSpPr>
          <p:cNvPr id="2" name="Slide Number Placeholder 1">
            <a:extLst>
              <a:ext uri="{FF2B5EF4-FFF2-40B4-BE49-F238E27FC236}">
                <a16:creationId xmlns:a16="http://schemas.microsoft.com/office/drawing/2014/main" id="{2FE2FF6C-8BA3-4A56-955A-7822CDB42629}"/>
              </a:ext>
            </a:extLst>
          </p:cNvPr>
          <p:cNvSpPr>
            <a:spLocks noGrp="1"/>
          </p:cNvSpPr>
          <p:nvPr>
            <p:ph type="sldNum" sz="quarter" idx="12"/>
          </p:nvPr>
        </p:nvSpPr>
        <p:spPr/>
        <p:txBody>
          <a:bodyPr/>
          <a:lstStyle/>
          <a:p>
            <a:fld id="{D8C804A1-B6BA-5D40-98D1-9C3FE965D78F}" type="slidenum">
              <a:rPr lang="en-US" smtClean="0"/>
              <a:t>16</a:t>
            </a:fld>
            <a:endParaRPr lang="en-US"/>
          </a:p>
        </p:txBody>
      </p:sp>
    </p:spTree>
    <p:custDataLst>
      <p:tags r:id="rId1"/>
    </p:custDataLst>
    <p:extLst>
      <p:ext uri="{BB962C8B-B14F-4D97-AF65-F5344CB8AC3E}">
        <p14:creationId xmlns:p14="http://schemas.microsoft.com/office/powerpoint/2010/main" val="723448790"/>
      </p:ext>
    </p:extLst>
  </p:cSld>
  <p:clrMapOvr>
    <a:masterClrMapping/>
  </p:clrMapOvr>
  <mc:AlternateContent xmlns:mc="http://schemas.openxmlformats.org/markup-compatibility/2006" xmlns:p14="http://schemas.microsoft.com/office/powerpoint/2010/main">
    <mc:Choice Requires="p14">
      <p:transition p14:dur="10" advClick="0" advTm="69356"/>
    </mc:Choice>
    <mc:Fallback xmlns="">
      <p:transition advClick="0" advTm="693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endCondLst>
                                    <p:cond evt="onNext" delay="0">
                                      <p:tgtEl>
                                        <p:sldTgt/>
                                      </p:tgtEl>
                                    </p:cond>
                                  </p:end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570B-A81C-114B-9E22-1F2B031AC8AF}"/>
              </a:ext>
            </a:extLst>
          </p:cNvPr>
          <p:cNvSpPr>
            <a:spLocks noGrp="1"/>
          </p:cNvSpPr>
          <p:nvPr>
            <p:ph type="title"/>
          </p:nvPr>
        </p:nvSpPr>
        <p:spPr/>
        <p:txBody>
          <a:bodyPr/>
          <a:lstStyle/>
          <a:p>
            <a:r>
              <a:rPr lang="en-US" b="1" dirty="0"/>
              <a:t>Fundamental Terminology</a:t>
            </a:r>
          </a:p>
        </p:txBody>
      </p:sp>
      <p:sp>
        <p:nvSpPr>
          <p:cNvPr id="3" name="Content Placeholder 2">
            <a:extLst>
              <a:ext uri="{FF2B5EF4-FFF2-40B4-BE49-F238E27FC236}">
                <a16:creationId xmlns:a16="http://schemas.microsoft.com/office/drawing/2014/main" id="{04BFA06F-73C1-F74B-A34F-FEC4DC63F17F}"/>
              </a:ext>
            </a:extLst>
          </p:cNvPr>
          <p:cNvSpPr>
            <a:spLocks noGrp="1"/>
          </p:cNvSpPr>
          <p:nvPr>
            <p:ph idx="1"/>
          </p:nvPr>
        </p:nvSpPr>
        <p:spPr/>
        <p:txBody>
          <a:bodyPr/>
          <a:lstStyle/>
          <a:p>
            <a:r>
              <a:rPr lang="en-US" dirty="0"/>
              <a:t>Before we get started with the FAIR model itself and its terminology, lets first focus on some other important terms.</a:t>
            </a:r>
          </a:p>
          <a:p>
            <a:endParaRPr lang="en-US" dirty="0"/>
          </a:p>
        </p:txBody>
      </p:sp>
      <p:sp>
        <p:nvSpPr>
          <p:cNvPr id="4" name="Slide Number Placeholder 3">
            <a:extLst>
              <a:ext uri="{FF2B5EF4-FFF2-40B4-BE49-F238E27FC236}">
                <a16:creationId xmlns:a16="http://schemas.microsoft.com/office/drawing/2014/main" id="{FC912914-C49D-4A12-8D3F-B1C877A38541}"/>
              </a:ext>
            </a:extLst>
          </p:cNvPr>
          <p:cNvSpPr>
            <a:spLocks noGrp="1"/>
          </p:cNvSpPr>
          <p:nvPr>
            <p:ph type="sldNum" sz="quarter" idx="12"/>
          </p:nvPr>
        </p:nvSpPr>
        <p:spPr/>
        <p:txBody>
          <a:bodyPr/>
          <a:lstStyle/>
          <a:p>
            <a:fld id="{D8C804A1-B6BA-5D40-98D1-9C3FE965D78F}" type="slidenum">
              <a:rPr lang="en-US" smtClean="0"/>
              <a:t>17</a:t>
            </a:fld>
            <a:endParaRPr lang="en-US"/>
          </a:p>
        </p:txBody>
      </p:sp>
    </p:spTree>
    <p:extLst>
      <p:ext uri="{BB962C8B-B14F-4D97-AF65-F5344CB8AC3E}">
        <p14:creationId xmlns:p14="http://schemas.microsoft.com/office/powerpoint/2010/main" val="856640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Asset</a:t>
            </a:r>
          </a:p>
        </p:txBody>
      </p:sp>
      <p:sp>
        <p:nvSpPr>
          <p:cNvPr id="3" name="Content Placeholder 2"/>
          <p:cNvSpPr>
            <a:spLocks noGrp="1"/>
          </p:cNvSpPr>
          <p:nvPr>
            <p:ph idx="1"/>
          </p:nvPr>
        </p:nvSpPr>
        <p:spPr/>
        <p:txBody>
          <a:bodyPr>
            <a:normAutofit/>
          </a:bodyPr>
          <a:lstStyle/>
          <a:p>
            <a:pPr marL="0" indent="0">
              <a:buNone/>
            </a:pPr>
            <a:r>
              <a:rPr lang="en-US" b="1" dirty="0"/>
              <a:t>Assets: Anything that may be affected in  a manner whereby its value is diminished or the act introduces liability to the owner.</a:t>
            </a:r>
          </a:p>
          <a:p>
            <a:pPr marL="0" indent="0">
              <a:buNone/>
            </a:pPr>
            <a:r>
              <a:rPr lang="en-US" dirty="0"/>
              <a:t>Assets are things that we value. They usually have intrinsic value, are replaceable in some way or create potential liability.</a:t>
            </a:r>
          </a:p>
          <a:p>
            <a:pPr marL="0" indent="0">
              <a:buNone/>
            </a:pPr>
            <a:r>
              <a:rPr lang="en-US" dirty="0"/>
              <a:t>The business cares about the “real asset”. For example a server might be an asset but most often it isn’t the </a:t>
            </a:r>
            <a:r>
              <a:rPr lang="en-US" b="1" dirty="0"/>
              <a:t>primary asset </a:t>
            </a:r>
            <a:r>
              <a:rPr lang="en-US" dirty="0"/>
              <a:t>of interest in the analysis. It may be the point of attack through which an attacker gains access to the data.</a:t>
            </a:r>
          </a:p>
          <a:p>
            <a:pPr marL="0" indent="0">
              <a:buNone/>
            </a:pPr>
            <a:endParaRPr lang="en-US" dirty="0"/>
          </a:p>
        </p:txBody>
      </p:sp>
      <p:sp>
        <p:nvSpPr>
          <p:cNvPr id="6" name="Rectangle 5">
            <a:extLst>
              <a:ext uri="{FF2B5EF4-FFF2-40B4-BE49-F238E27FC236}">
                <a16:creationId xmlns:a16="http://schemas.microsoft.com/office/drawing/2014/main" id="{DA520672-6F2E-FB49-B118-E7C12C92A5E8}"/>
              </a:ext>
            </a:extLst>
          </p:cNvPr>
          <p:cNvSpPr/>
          <p:nvPr/>
        </p:nvSpPr>
        <p:spPr>
          <a:xfrm>
            <a:off x="1793756" y="5016137"/>
            <a:ext cx="9560044" cy="12593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Can you think of any other examples of primary and secondary assets?</a:t>
            </a:r>
          </a:p>
        </p:txBody>
      </p:sp>
      <p:sp>
        <p:nvSpPr>
          <p:cNvPr id="7" name="Rectangle 6">
            <a:extLst>
              <a:ext uri="{FF2B5EF4-FFF2-40B4-BE49-F238E27FC236}">
                <a16:creationId xmlns:a16="http://schemas.microsoft.com/office/drawing/2014/main" id="{0E229BEF-F622-064B-8A79-69B3610323D8}"/>
              </a:ext>
            </a:extLst>
          </p:cNvPr>
          <p:cNvSpPr/>
          <p:nvPr/>
        </p:nvSpPr>
        <p:spPr>
          <a:xfrm>
            <a:off x="838200" y="5016138"/>
            <a:ext cx="955556" cy="1259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2110CFA2-4DA6-4157-890B-4523AA294323}"/>
              </a:ext>
            </a:extLst>
          </p:cNvPr>
          <p:cNvSpPr>
            <a:spLocks noGrp="1"/>
          </p:cNvSpPr>
          <p:nvPr>
            <p:ph type="sldNum" sz="quarter" idx="12"/>
          </p:nvPr>
        </p:nvSpPr>
        <p:spPr/>
        <p:txBody>
          <a:bodyPr/>
          <a:lstStyle/>
          <a:p>
            <a:fld id="{D8C804A1-B6BA-5D40-98D1-9C3FE965D78F}" type="slidenum">
              <a:rPr lang="en-US" smtClean="0"/>
              <a:t>18</a:t>
            </a:fld>
            <a:endParaRPr lang="en-US"/>
          </a:p>
        </p:txBody>
      </p:sp>
    </p:spTree>
    <p:extLst>
      <p:ext uri="{BB962C8B-B14F-4D97-AF65-F5344CB8AC3E}">
        <p14:creationId xmlns:p14="http://schemas.microsoft.com/office/powerpoint/2010/main" val="357221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Asset</a:t>
            </a:r>
          </a:p>
        </p:txBody>
      </p:sp>
      <p:sp>
        <p:nvSpPr>
          <p:cNvPr id="3" name="Content Placeholder 2"/>
          <p:cNvSpPr>
            <a:spLocks noGrp="1"/>
          </p:cNvSpPr>
          <p:nvPr>
            <p:ph idx="1"/>
          </p:nvPr>
        </p:nvSpPr>
        <p:spPr/>
        <p:txBody>
          <a:bodyPr>
            <a:normAutofit/>
          </a:bodyPr>
          <a:lstStyle/>
          <a:p>
            <a:pPr marL="0" indent="0">
              <a:buNone/>
            </a:pPr>
            <a:r>
              <a:rPr lang="en-US" b="1" dirty="0"/>
              <a:t>Assets: Anything that may be affected in  a manner whereby its value is diminished or the act introduces liability to the owner.</a:t>
            </a:r>
          </a:p>
          <a:p>
            <a:pPr marL="0" indent="0">
              <a:buNone/>
            </a:pPr>
            <a:endParaRPr lang="en-US" dirty="0"/>
          </a:p>
        </p:txBody>
      </p:sp>
      <p:sp>
        <p:nvSpPr>
          <p:cNvPr id="6" name="Rectangle 5">
            <a:extLst>
              <a:ext uri="{FF2B5EF4-FFF2-40B4-BE49-F238E27FC236}">
                <a16:creationId xmlns:a16="http://schemas.microsoft.com/office/drawing/2014/main" id="{DA520672-6F2E-FB49-B118-E7C12C92A5E8}"/>
              </a:ext>
            </a:extLst>
          </p:cNvPr>
          <p:cNvSpPr/>
          <p:nvPr/>
        </p:nvSpPr>
        <p:spPr>
          <a:xfrm>
            <a:off x="1793756" y="3066707"/>
            <a:ext cx="9560044" cy="12593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What are your thoughts on “Reputation” as an asset?</a:t>
            </a:r>
          </a:p>
        </p:txBody>
      </p:sp>
      <p:sp>
        <p:nvSpPr>
          <p:cNvPr id="7" name="Rectangle 6">
            <a:extLst>
              <a:ext uri="{FF2B5EF4-FFF2-40B4-BE49-F238E27FC236}">
                <a16:creationId xmlns:a16="http://schemas.microsoft.com/office/drawing/2014/main" id="{0E229BEF-F622-064B-8A79-69B3610323D8}"/>
              </a:ext>
            </a:extLst>
          </p:cNvPr>
          <p:cNvSpPr/>
          <p:nvPr/>
        </p:nvSpPr>
        <p:spPr>
          <a:xfrm>
            <a:off x="838200" y="3066708"/>
            <a:ext cx="955556" cy="1259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2110CFA2-4DA6-4157-890B-4523AA294323}"/>
              </a:ext>
            </a:extLst>
          </p:cNvPr>
          <p:cNvSpPr>
            <a:spLocks noGrp="1"/>
          </p:cNvSpPr>
          <p:nvPr>
            <p:ph type="sldNum" sz="quarter" idx="12"/>
          </p:nvPr>
        </p:nvSpPr>
        <p:spPr/>
        <p:txBody>
          <a:bodyPr/>
          <a:lstStyle/>
          <a:p>
            <a:fld id="{D8C804A1-B6BA-5D40-98D1-9C3FE965D78F}" type="slidenum">
              <a:rPr lang="en-US" smtClean="0"/>
              <a:t>19</a:t>
            </a:fld>
            <a:endParaRPr lang="en-US"/>
          </a:p>
        </p:txBody>
      </p:sp>
    </p:spTree>
    <p:extLst>
      <p:ext uri="{BB962C8B-B14F-4D97-AF65-F5344CB8AC3E}">
        <p14:creationId xmlns:p14="http://schemas.microsoft.com/office/powerpoint/2010/main" val="332721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9BD5"/>
        </a:solidFill>
        <a:effectLst/>
      </p:bgPr>
    </p:bg>
    <p:spTree>
      <p:nvGrpSpPr>
        <p:cNvPr id="1" name=""/>
        <p:cNvGrpSpPr/>
        <p:nvPr/>
      </p:nvGrpSpPr>
      <p:grpSpPr>
        <a:xfrm>
          <a:off x="0" y="0"/>
          <a:ext cx="0" cy="0"/>
          <a:chOff x="0" y="0"/>
          <a:chExt cx="0" cy="0"/>
        </a:xfrm>
      </p:grpSpPr>
      <p:pic>
        <p:nvPicPr>
          <p:cNvPr id="1026" name="Picture 2" descr="cc logo">
            <a:extLst>
              <a:ext uri="{FF2B5EF4-FFF2-40B4-BE49-F238E27FC236}">
                <a16:creationId xmlns:a16="http://schemas.microsoft.com/office/drawing/2014/main" id="{89AF1215-9A98-E941-A83B-FDD2EC05AEE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69186"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reativecommons.org/images/deed/attribution_icon_white_x2.png">
            <a:extLst>
              <a:ext uri="{FF2B5EF4-FFF2-40B4-BE49-F238E27FC236}">
                <a16:creationId xmlns:a16="http://schemas.microsoft.com/office/drawing/2014/main" id="{14DDDDF4-B5E8-6446-8D84-15FA33F8B7D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1324" y="516618"/>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a:extLst>
              <a:ext uri="{FF2B5EF4-FFF2-40B4-BE49-F238E27FC236}">
                <a16:creationId xmlns:a16="http://schemas.microsoft.com/office/drawing/2014/main" id="{B3DE4AB5-18D4-6E4E-915B-8FACB16FFE9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93461" y="516618"/>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E6DDC45-58AD-624B-802A-CE3D5EA80CA0}"/>
              </a:ext>
            </a:extLst>
          </p:cNvPr>
          <p:cNvSpPr/>
          <p:nvPr/>
        </p:nvSpPr>
        <p:spPr>
          <a:xfrm>
            <a:off x="457200" y="2826127"/>
            <a:ext cx="11321143" cy="3539430"/>
          </a:xfrm>
          <a:prstGeom prst="rect">
            <a:avLst/>
          </a:prstGeom>
        </p:spPr>
        <p:txBody>
          <a:bodyPr wrap="square">
            <a:spAutoFit/>
          </a:bodyPr>
          <a:lstStyle/>
          <a:p>
            <a:pPr algn="ctr"/>
            <a:r>
              <a:rPr lang="en-US" sz="3200" dirty="0">
                <a:solidFill>
                  <a:srgbClr val="FFFFFF"/>
                </a:solidFill>
                <a:latin typeface="source sans pro" panose="020B0503030403020204" pitchFamily="34" charset="0"/>
              </a:rPr>
              <a:t>This course material by Osama Salah is released under the following license:</a:t>
            </a:r>
          </a:p>
          <a:p>
            <a:pPr algn="ctr"/>
            <a:r>
              <a:rPr lang="en-US" sz="3200" b="1" dirty="0">
                <a:solidFill>
                  <a:srgbClr val="FFFFFF"/>
                </a:solidFill>
                <a:latin typeface="source sans pro" panose="020B0503030403020204" pitchFamily="34" charset="0"/>
              </a:rPr>
              <a:t>Attribution-</a:t>
            </a:r>
            <a:r>
              <a:rPr lang="en-US" sz="3200" b="1" dirty="0" err="1">
                <a:solidFill>
                  <a:srgbClr val="FFFFFF"/>
                </a:solidFill>
                <a:latin typeface="source sans pro" panose="020B0503030403020204" pitchFamily="34" charset="0"/>
              </a:rPr>
              <a:t>ShareAlike</a:t>
            </a:r>
            <a:r>
              <a:rPr lang="en-US" sz="3200" b="1" dirty="0">
                <a:solidFill>
                  <a:srgbClr val="FFFFFF"/>
                </a:solidFill>
                <a:latin typeface="source sans pro" panose="020B0503030403020204" pitchFamily="34" charset="0"/>
              </a:rPr>
              <a:t> 4.0 International (CC BY-SA 4.0)</a:t>
            </a:r>
          </a:p>
          <a:p>
            <a:pPr algn="ctr"/>
            <a:endParaRPr lang="en-US" sz="3200" b="1" i="0" dirty="0">
              <a:solidFill>
                <a:srgbClr val="FFFFFF"/>
              </a:solidFill>
              <a:effectLst/>
              <a:latin typeface="source sans pro" panose="020B0503030403020204" pitchFamily="34" charset="0"/>
            </a:endParaRPr>
          </a:p>
          <a:p>
            <a:pPr algn="ctr"/>
            <a:r>
              <a:rPr lang="en-US" sz="3200" b="1" i="0" dirty="0">
                <a:solidFill>
                  <a:srgbClr val="FFFFFF"/>
                </a:solidFill>
                <a:effectLst/>
                <a:latin typeface="source sans pro" panose="020B0503030403020204" pitchFamily="34" charset="0"/>
              </a:rPr>
              <a:t>Conditions for use are published here</a:t>
            </a:r>
            <a:r>
              <a:rPr lang="en-US" sz="3200" b="1" dirty="0">
                <a:solidFill>
                  <a:srgbClr val="FFFFFF"/>
                </a:solidFill>
                <a:latin typeface="source sans pro" panose="020B0503030403020204" pitchFamily="34" charset="0"/>
              </a:rPr>
              <a:t>: </a:t>
            </a:r>
          </a:p>
          <a:p>
            <a:pPr algn="ctr"/>
            <a:r>
              <a:rPr lang="en-US" sz="3200" dirty="0">
                <a:solidFill>
                  <a:srgbClr val="FFFF00"/>
                </a:solidFill>
                <a:hlinkClick r:id="rId5">
                  <a:extLst>
                    <a:ext uri="{A12FA001-AC4F-418D-AE19-62706E023703}">
                      <ahyp:hlinkClr xmlns:ahyp="http://schemas.microsoft.com/office/drawing/2018/hyperlinkcolor" val="tx"/>
                    </a:ext>
                  </a:extLst>
                </a:hlinkClick>
              </a:rPr>
              <a:t>https://creativecommons.org/licenses/by-sa/4.0/</a:t>
            </a:r>
            <a:endParaRPr lang="en-US" sz="3200" dirty="0">
              <a:solidFill>
                <a:srgbClr val="FFFF00"/>
              </a:solidFill>
            </a:endParaRPr>
          </a:p>
          <a:p>
            <a:pPr algn="ctr"/>
            <a:endParaRPr lang="en-US" sz="3200" b="1" i="0" dirty="0">
              <a:solidFill>
                <a:srgbClr val="FFFFFF"/>
              </a:solidFill>
              <a:effectLst/>
              <a:latin typeface="source sans pro" panose="020B0503030403020204" pitchFamily="34" charset="0"/>
            </a:endParaRPr>
          </a:p>
        </p:txBody>
      </p:sp>
      <p:sp>
        <p:nvSpPr>
          <p:cNvPr id="2" name="Slide Number Placeholder 1">
            <a:extLst>
              <a:ext uri="{FF2B5EF4-FFF2-40B4-BE49-F238E27FC236}">
                <a16:creationId xmlns:a16="http://schemas.microsoft.com/office/drawing/2014/main" id="{7E489964-A781-4A28-850F-90F4C4D58761}"/>
              </a:ext>
            </a:extLst>
          </p:cNvPr>
          <p:cNvSpPr>
            <a:spLocks noGrp="1"/>
          </p:cNvSpPr>
          <p:nvPr>
            <p:ph type="sldNum" sz="quarter" idx="12"/>
          </p:nvPr>
        </p:nvSpPr>
        <p:spPr/>
        <p:txBody>
          <a:bodyPr/>
          <a:lstStyle/>
          <a:p>
            <a:fld id="{D8C804A1-B6BA-5D40-98D1-9C3FE965D78F}" type="slidenum">
              <a:rPr lang="en-US" smtClean="0"/>
              <a:t>2</a:t>
            </a:fld>
            <a:endParaRPr lang="en-US"/>
          </a:p>
        </p:txBody>
      </p:sp>
    </p:spTree>
    <p:extLst>
      <p:ext uri="{BB962C8B-B14F-4D97-AF65-F5344CB8AC3E}">
        <p14:creationId xmlns:p14="http://schemas.microsoft.com/office/powerpoint/2010/main" val="349424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Asset</a:t>
            </a:r>
          </a:p>
        </p:txBody>
      </p:sp>
      <p:sp>
        <p:nvSpPr>
          <p:cNvPr id="3" name="Content Placeholder 2"/>
          <p:cNvSpPr>
            <a:spLocks noGrp="1"/>
          </p:cNvSpPr>
          <p:nvPr>
            <p:ph idx="1"/>
          </p:nvPr>
        </p:nvSpPr>
        <p:spPr/>
        <p:txBody>
          <a:bodyPr/>
          <a:lstStyle/>
          <a:p>
            <a:r>
              <a:rPr lang="en-US" dirty="0"/>
              <a:t>Reputation is an important organizational asset but it is not the subject of a risk analysis. </a:t>
            </a:r>
          </a:p>
          <a:p>
            <a:r>
              <a:rPr lang="en-US" dirty="0"/>
              <a:t>Reputation is harmed by acting against an asset. </a:t>
            </a:r>
          </a:p>
          <a:p>
            <a:r>
              <a:rPr lang="en-US" dirty="0"/>
              <a:t>For example if our service is unreliable and suffers frequent outages our reputation will be harmed. A risk analysis would investigate what could cause our service to become unreliable, how often that could happen and what the impact may probably be to our reputation.</a:t>
            </a:r>
          </a:p>
          <a:p>
            <a:r>
              <a:rPr lang="en-US" dirty="0"/>
              <a:t>Thus, reputation damage is an outcome of a risk event.</a:t>
            </a:r>
          </a:p>
        </p:txBody>
      </p:sp>
      <p:sp>
        <p:nvSpPr>
          <p:cNvPr id="4" name="Slide Number Placeholder 3">
            <a:extLst>
              <a:ext uri="{FF2B5EF4-FFF2-40B4-BE49-F238E27FC236}">
                <a16:creationId xmlns:a16="http://schemas.microsoft.com/office/drawing/2014/main" id="{40BE4C68-5408-461E-AB5D-4A2B2B91DC09}"/>
              </a:ext>
            </a:extLst>
          </p:cNvPr>
          <p:cNvSpPr>
            <a:spLocks noGrp="1"/>
          </p:cNvSpPr>
          <p:nvPr>
            <p:ph type="sldNum" sz="quarter" idx="12"/>
          </p:nvPr>
        </p:nvSpPr>
        <p:spPr/>
        <p:txBody>
          <a:bodyPr/>
          <a:lstStyle/>
          <a:p>
            <a:fld id="{D8C804A1-B6BA-5D40-98D1-9C3FE965D78F}" type="slidenum">
              <a:rPr lang="en-US" smtClean="0"/>
              <a:t>20</a:t>
            </a:fld>
            <a:endParaRPr lang="en-US"/>
          </a:p>
        </p:txBody>
      </p:sp>
    </p:spTree>
    <p:extLst>
      <p:ext uri="{BB962C8B-B14F-4D97-AF65-F5344CB8AC3E}">
        <p14:creationId xmlns:p14="http://schemas.microsoft.com/office/powerpoint/2010/main" val="337486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Threat</a:t>
            </a:r>
          </a:p>
        </p:txBody>
      </p:sp>
      <p:sp>
        <p:nvSpPr>
          <p:cNvPr id="3" name="Content Placeholder 2"/>
          <p:cNvSpPr>
            <a:spLocks noGrp="1"/>
          </p:cNvSpPr>
          <p:nvPr>
            <p:ph idx="1"/>
          </p:nvPr>
        </p:nvSpPr>
        <p:spPr/>
        <p:txBody>
          <a:bodyPr>
            <a:normAutofit/>
          </a:bodyPr>
          <a:lstStyle/>
          <a:p>
            <a:pPr marL="0" indent="0">
              <a:buNone/>
            </a:pPr>
            <a:r>
              <a:rPr lang="en-US" b="1" dirty="0"/>
              <a:t>A Threat is anything that is capable of acting in a manner resulting in harm to an asset and/or organization.</a:t>
            </a:r>
          </a:p>
          <a:p>
            <a:r>
              <a:rPr lang="en-US" dirty="0"/>
              <a:t>Every action has to have an actor to carry it out. Typically called “Threat agent” or “Threat community” but generally referred to just as “Threat”.</a:t>
            </a:r>
          </a:p>
          <a:p>
            <a:r>
              <a:rPr lang="en-US" dirty="0"/>
              <a:t>Threats need to have an ability to actively do harm to the asset we are performing the risk analysis on. It must have the potential to inflict loss.</a:t>
            </a:r>
          </a:p>
          <a:p>
            <a:r>
              <a:rPr lang="en-US" dirty="0"/>
              <a:t>Natural events like earthquakes, floods etc. are also considered threats.</a:t>
            </a:r>
          </a:p>
          <a:p>
            <a:pPr marL="0" indent="0">
              <a:buNone/>
            </a:pPr>
            <a:endParaRPr lang="en-US" dirty="0"/>
          </a:p>
        </p:txBody>
      </p:sp>
      <p:sp>
        <p:nvSpPr>
          <p:cNvPr id="4" name="Slide Number Placeholder 3">
            <a:extLst>
              <a:ext uri="{FF2B5EF4-FFF2-40B4-BE49-F238E27FC236}">
                <a16:creationId xmlns:a16="http://schemas.microsoft.com/office/drawing/2014/main" id="{FADF7240-95DD-4494-861C-76BC1FD0DE82}"/>
              </a:ext>
            </a:extLst>
          </p:cNvPr>
          <p:cNvSpPr>
            <a:spLocks noGrp="1"/>
          </p:cNvSpPr>
          <p:nvPr>
            <p:ph type="sldNum" sz="quarter" idx="12"/>
          </p:nvPr>
        </p:nvSpPr>
        <p:spPr/>
        <p:txBody>
          <a:bodyPr/>
          <a:lstStyle/>
          <a:p>
            <a:fld id="{D8C804A1-B6BA-5D40-98D1-9C3FE965D78F}" type="slidenum">
              <a:rPr lang="en-US" smtClean="0"/>
              <a:t>21</a:t>
            </a:fld>
            <a:endParaRPr lang="en-US"/>
          </a:p>
        </p:txBody>
      </p:sp>
    </p:spTree>
    <p:extLst>
      <p:ext uri="{BB962C8B-B14F-4D97-AF65-F5344CB8AC3E}">
        <p14:creationId xmlns:p14="http://schemas.microsoft.com/office/powerpoint/2010/main" val="76963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Threat Communities</a:t>
            </a:r>
          </a:p>
        </p:txBody>
      </p:sp>
      <p:sp>
        <p:nvSpPr>
          <p:cNvPr id="3" name="Content Placeholder 2"/>
          <p:cNvSpPr>
            <a:spLocks noGrp="1"/>
          </p:cNvSpPr>
          <p:nvPr>
            <p:ph idx="1"/>
          </p:nvPr>
        </p:nvSpPr>
        <p:spPr/>
        <p:txBody>
          <a:bodyPr>
            <a:normAutofit lnSpcReduction="10000"/>
          </a:bodyPr>
          <a:lstStyle/>
          <a:p>
            <a:pPr marL="0" indent="0">
              <a:buNone/>
            </a:pPr>
            <a:r>
              <a:rPr lang="en-US" b="1" dirty="0"/>
              <a:t>Threat Communities: A subset of the overall threat agent population that shares key characteristics. </a:t>
            </a:r>
            <a:endParaRPr lang="en-US" dirty="0"/>
          </a:p>
          <a:p>
            <a:pPr marL="0" indent="0">
              <a:buNone/>
            </a:pPr>
            <a:r>
              <a:rPr lang="en-US" dirty="0"/>
              <a:t>Nation States</a:t>
            </a:r>
          </a:p>
          <a:p>
            <a:pPr marL="0" indent="0">
              <a:buNone/>
            </a:pPr>
            <a:r>
              <a:rPr lang="en-US" dirty="0"/>
              <a:t>Cyber Criminals</a:t>
            </a:r>
          </a:p>
          <a:p>
            <a:pPr marL="0" indent="0">
              <a:buNone/>
            </a:pPr>
            <a:r>
              <a:rPr lang="en-US" dirty="0"/>
              <a:t>Organized Crime</a:t>
            </a:r>
          </a:p>
          <a:p>
            <a:pPr marL="0" indent="0">
              <a:buNone/>
            </a:pPr>
            <a:r>
              <a:rPr lang="en-US" dirty="0"/>
              <a:t>Insiders: </a:t>
            </a:r>
          </a:p>
          <a:p>
            <a:pPr marL="457200" lvl="1" indent="0">
              <a:buNone/>
            </a:pPr>
            <a:r>
              <a:rPr lang="en-US" dirty="0"/>
              <a:t>Privileged Insiders</a:t>
            </a:r>
          </a:p>
          <a:p>
            <a:pPr marL="457200" lvl="1" indent="0">
              <a:buNone/>
            </a:pPr>
            <a:r>
              <a:rPr lang="en-US" dirty="0"/>
              <a:t>Non-privileged Insiders</a:t>
            </a:r>
          </a:p>
          <a:p>
            <a:pPr marL="0" indent="0">
              <a:buNone/>
            </a:pPr>
            <a:r>
              <a:rPr lang="en-US" dirty="0"/>
              <a:t>Hacktivists/Activists</a:t>
            </a:r>
          </a:p>
          <a:p>
            <a:pPr marL="0" indent="0">
              <a:buNone/>
            </a:pPr>
            <a:r>
              <a:rPr lang="en-US" dirty="0"/>
              <a:t>Natural</a:t>
            </a:r>
          </a:p>
          <a:p>
            <a:pPr marL="0" indent="0">
              <a:buNone/>
            </a:pPr>
            <a:r>
              <a:rPr lang="en-US" dirty="0"/>
              <a:t>…</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6782" y="2401294"/>
            <a:ext cx="2698380" cy="269946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51777" y="2627307"/>
            <a:ext cx="2007704" cy="200770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19017" y="4739819"/>
            <a:ext cx="1873223" cy="1873223"/>
          </a:xfrm>
          <a:prstGeom prst="rect">
            <a:avLst/>
          </a:prstGeom>
        </p:spPr>
      </p:pic>
      <p:pic>
        <p:nvPicPr>
          <p:cNvPr id="7" name="Picture 6"/>
          <p:cNvPicPr>
            <a:picLocks noChangeAspect="1"/>
          </p:cNvPicPr>
          <p:nvPr/>
        </p:nvPicPr>
        <p:blipFill>
          <a:blip r:embed="rId6"/>
          <a:stretch>
            <a:fillRect/>
          </a:stretch>
        </p:blipFill>
        <p:spPr>
          <a:xfrm>
            <a:off x="5730649" y="4753539"/>
            <a:ext cx="1770645" cy="1770645"/>
          </a:xfrm>
          <a:prstGeom prst="rect">
            <a:avLst/>
          </a:prstGeom>
        </p:spPr>
      </p:pic>
      <p:grpSp>
        <p:nvGrpSpPr>
          <p:cNvPr id="11" name="Group 10"/>
          <p:cNvGrpSpPr/>
          <p:nvPr/>
        </p:nvGrpSpPr>
        <p:grpSpPr>
          <a:xfrm>
            <a:off x="9821708" y="2702733"/>
            <a:ext cx="1881257" cy="1864581"/>
            <a:chOff x="9821708" y="2702733"/>
            <a:chExt cx="1881257" cy="1864581"/>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838384" y="2702733"/>
              <a:ext cx="1864581" cy="1864581"/>
            </a:xfrm>
            <a:prstGeom prst="rect">
              <a:avLst/>
            </a:prstGeom>
          </p:spPr>
        </p:pic>
        <p:pic>
          <p:nvPicPr>
            <p:cNvPr id="10" name="Picture 9"/>
            <p:cNvPicPr>
              <a:picLocks noChangeAspect="1"/>
            </p:cNvPicPr>
            <p:nvPr/>
          </p:nvPicPr>
          <p:blipFill>
            <a:blip r:embed="rId8"/>
            <a:stretch>
              <a:fillRect/>
            </a:stretch>
          </p:blipFill>
          <p:spPr>
            <a:xfrm rot="20162623">
              <a:off x="9821708" y="3429150"/>
              <a:ext cx="1002686" cy="1011800"/>
            </a:xfrm>
            <a:prstGeom prst="rect">
              <a:avLst/>
            </a:prstGeom>
          </p:spPr>
        </p:pic>
      </p:grpSp>
      <p:sp>
        <p:nvSpPr>
          <p:cNvPr id="9" name="Slide Number Placeholder 8">
            <a:extLst>
              <a:ext uri="{FF2B5EF4-FFF2-40B4-BE49-F238E27FC236}">
                <a16:creationId xmlns:a16="http://schemas.microsoft.com/office/drawing/2014/main" id="{4AE62450-1A10-42CA-BAB7-181283D9AEFA}"/>
              </a:ext>
            </a:extLst>
          </p:cNvPr>
          <p:cNvSpPr>
            <a:spLocks noGrp="1"/>
          </p:cNvSpPr>
          <p:nvPr>
            <p:ph type="sldNum" sz="quarter" idx="12"/>
          </p:nvPr>
        </p:nvSpPr>
        <p:spPr/>
        <p:txBody>
          <a:bodyPr/>
          <a:lstStyle/>
          <a:p>
            <a:fld id="{D8C804A1-B6BA-5D40-98D1-9C3FE965D78F}" type="slidenum">
              <a:rPr lang="en-US" smtClean="0"/>
              <a:t>22</a:t>
            </a:fld>
            <a:endParaRPr lang="en-US"/>
          </a:p>
        </p:txBody>
      </p:sp>
    </p:spTree>
    <p:extLst>
      <p:ext uri="{BB962C8B-B14F-4D97-AF65-F5344CB8AC3E}">
        <p14:creationId xmlns:p14="http://schemas.microsoft.com/office/powerpoint/2010/main" val="407634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 </a:t>
            </a:r>
            <a:r>
              <a:rPr lang="en-US" b="1" dirty="0"/>
              <a:t>Threat Profiling</a:t>
            </a:r>
          </a:p>
        </p:txBody>
      </p:sp>
      <p:sp>
        <p:nvSpPr>
          <p:cNvPr id="3" name="Content Placeholder 2"/>
          <p:cNvSpPr>
            <a:spLocks noGrp="1"/>
          </p:cNvSpPr>
          <p:nvPr>
            <p:ph idx="1"/>
          </p:nvPr>
        </p:nvSpPr>
        <p:spPr/>
        <p:txBody>
          <a:bodyPr>
            <a:normAutofit/>
          </a:bodyPr>
          <a:lstStyle/>
          <a:p>
            <a:pPr marL="0" indent="0">
              <a:buNone/>
            </a:pPr>
            <a:r>
              <a:rPr lang="en-US" b="1" dirty="0"/>
              <a:t>Threat profiling is the technique of building a list of common characteristics with a given threat community. </a:t>
            </a:r>
          </a:p>
          <a:p>
            <a:pPr marL="0" indent="0">
              <a:buNone/>
            </a:pPr>
            <a:r>
              <a:rPr lang="en-US" dirty="0"/>
              <a:t>Possible attributes for a threat community profile:</a:t>
            </a:r>
          </a:p>
          <a:p>
            <a:pPr lvl="1"/>
            <a:r>
              <a:rPr lang="en-US" dirty="0"/>
              <a:t>Motive</a:t>
            </a:r>
          </a:p>
          <a:p>
            <a:pPr lvl="1"/>
            <a:r>
              <a:rPr lang="en-US" dirty="0"/>
              <a:t>Primary Intent</a:t>
            </a:r>
          </a:p>
          <a:p>
            <a:pPr lvl="1"/>
            <a:r>
              <a:rPr lang="en-US" dirty="0"/>
              <a:t>Sponsorship</a:t>
            </a:r>
          </a:p>
          <a:p>
            <a:pPr lvl="1"/>
            <a:r>
              <a:rPr lang="en-US" dirty="0"/>
              <a:t>Preferred general target characteristics</a:t>
            </a:r>
          </a:p>
          <a:p>
            <a:pPr lvl="1"/>
            <a:r>
              <a:rPr lang="en-US" dirty="0"/>
              <a:t>Preferred targets</a:t>
            </a:r>
          </a:p>
          <a:p>
            <a:pPr lvl="1"/>
            <a:r>
              <a:rPr lang="en-US" dirty="0"/>
              <a:t>Capability</a:t>
            </a:r>
          </a:p>
          <a:p>
            <a:pPr lvl="1"/>
            <a:r>
              <a:rPr lang="en-US" dirty="0"/>
              <a:t>Personal risk tolerance</a:t>
            </a:r>
          </a:p>
          <a:p>
            <a:pPr lvl="1"/>
            <a:r>
              <a:rPr lang="en-US" dirty="0"/>
              <a:t>Concern for Collateral Damage</a:t>
            </a:r>
          </a:p>
          <a:p>
            <a:pPr marL="0" indent="0">
              <a:buNone/>
            </a:pPr>
            <a:endParaRPr lang="en-US" dirty="0"/>
          </a:p>
        </p:txBody>
      </p:sp>
      <p:sp>
        <p:nvSpPr>
          <p:cNvPr id="4" name="Slide Number Placeholder 3">
            <a:extLst>
              <a:ext uri="{FF2B5EF4-FFF2-40B4-BE49-F238E27FC236}">
                <a16:creationId xmlns:a16="http://schemas.microsoft.com/office/drawing/2014/main" id="{B4B7F277-0C20-4C67-8EB4-A405A75AEEBC}"/>
              </a:ext>
            </a:extLst>
          </p:cNvPr>
          <p:cNvSpPr>
            <a:spLocks noGrp="1"/>
          </p:cNvSpPr>
          <p:nvPr>
            <p:ph type="sldNum" sz="quarter" idx="12"/>
          </p:nvPr>
        </p:nvSpPr>
        <p:spPr/>
        <p:txBody>
          <a:bodyPr/>
          <a:lstStyle/>
          <a:p>
            <a:fld id="{D8C804A1-B6BA-5D40-98D1-9C3FE965D78F}" type="slidenum">
              <a:rPr lang="en-US" smtClean="0"/>
              <a:t>23</a:t>
            </a:fld>
            <a:endParaRPr lang="en-US"/>
          </a:p>
        </p:txBody>
      </p:sp>
    </p:spTree>
    <p:extLst>
      <p:ext uri="{BB962C8B-B14F-4D97-AF65-F5344CB8AC3E}">
        <p14:creationId xmlns:p14="http://schemas.microsoft.com/office/powerpoint/2010/main" val="2692772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 State Threat Community Profile</a:t>
            </a:r>
          </a:p>
        </p:txBody>
      </p:sp>
      <p:graphicFrame>
        <p:nvGraphicFramePr>
          <p:cNvPr id="4" name="Table 3"/>
          <p:cNvGraphicFramePr>
            <a:graphicFrameLocks noGrp="1"/>
          </p:cNvGraphicFramePr>
          <p:nvPr>
            <p:extLst>
              <p:ext uri="{D42A27DB-BD31-4B8C-83A1-F6EECF244321}">
                <p14:modId xmlns:p14="http://schemas.microsoft.com/office/powerpoint/2010/main" val="891881887"/>
              </p:ext>
            </p:extLst>
          </p:nvPr>
        </p:nvGraphicFramePr>
        <p:xfrm>
          <a:off x="635621" y="1374416"/>
          <a:ext cx="10963302" cy="5090160"/>
        </p:xfrm>
        <a:graphic>
          <a:graphicData uri="http://schemas.openxmlformats.org/drawingml/2006/table">
            <a:tbl>
              <a:tblPr firstRow="1" bandRow="1">
                <a:tableStyleId>{5C22544A-7EE6-4342-B048-85BDC9FD1C3A}</a:tableStyleId>
              </a:tblPr>
              <a:tblGrid>
                <a:gridCol w="2987584">
                  <a:extLst>
                    <a:ext uri="{9D8B030D-6E8A-4147-A177-3AD203B41FA5}">
                      <a16:colId xmlns:a16="http://schemas.microsoft.com/office/drawing/2014/main" val="20000"/>
                    </a:ext>
                  </a:extLst>
                </a:gridCol>
                <a:gridCol w="7975718">
                  <a:extLst>
                    <a:ext uri="{9D8B030D-6E8A-4147-A177-3AD203B41FA5}">
                      <a16:colId xmlns:a16="http://schemas.microsoft.com/office/drawing/2014/main" val="20001"/>
                    </a:ext>
                  </a:extLst>
                </a:gridCol>
              </a:tblGrid>
              <a:tr h="370840">
                <a:tc>
                  <a:txBody>
                    <a:bodyPr/>
                    <a:lstStyle/>
                    <a:p>
                      <a:pPr algn="ctr"/>
                      <a:r>
                        <a:rPr lang="en-US" sz="2000" dirty="0"/>
                        <a:t>Factor</a:t>
                      </a:r>
                    </a:p>
                  </a:txBody>
                  <a:tcPr/>
                </a:tc>
                <a:tc>
                  <a:txBody>
                    <a:bodyPr/>
                    <a:lstStyle/>
                    <a:p>
                      <a:pPr algn="ctr"/>
                      <a:r>
                        <a:rPr lang="en-US" sz="2000" dirty="0"/>
                        <a:t>Value</a:t>
                      </a:r>
                    </a:p>
                  </a:txBody>
                  <a:tcPr/>
                </a:tc>
                <a:extLst>
                  <a:ext uri="{0D108BD9-81ED-4DB2-BD59-A6C34878D82A}">
                    <a16:rowId xmlns:a16="http://schemas.microsoft.com/office/drawing/2014/main" val="10000"/>
                  </a:ext>
                </a:extLst>
              </a:tr>
              <a:tr h="370840">
                <a:tc>
                  <a:txBody>
                    <a:bodyPr/>
                    <a:lstStyle/>
                    <a:p>
                      <a:r>
                        <a:rPr lang="en-US" sz="2000" b="1" dirty="0"/>
                        <a:t>Motive</a:t>
                      </a:r>
                    </a:p>
                  </a:txBody>
                  <a:tcPr/>
                </a:tc>
                <a:tc>
                  <a:txBody>
                    <a:bodyPr/>
                    <a:lstStyle/>
                    <a:p>
                      <a:r>
                        <a:rPr lang="en-US" sz="2000" dirty="0"/>
                        <a:t>Nationalism</a:t>
                      </a:r>
                    </a:p>
                  </a:txBody>
                  <a:tcPr/>
                </a:tc>
                <a:extLst>
                  <a:ext uri="{0D108BD9-81ED-4DB2-BD59-A6C34878D82A}">
                    <a16:rowId xmlns:a16="http://schemas.microsoft.com/office/drawing/2014/main" val="10001"/>
                  </a:ext>
                </a:extLst>
              </a:tr>
              <a:tr h="370840">
                <a:tc>
                  <a:txBody>
                    <a:bodyPr/>
                    <a:lstStyle/>
                    <a:p>
                      <a:r>
                        <a:rPr lang="en-US" sz="2000" b="1" dirty="0"/>
                        <a:t>Primary Intent</a:t>
                      </a:r>
                    </a:p>
                  </a:txBody>
                  <a:tcPr/>
                </a:tc>
                <a:tc>
                  <a:txBody>
                    <a:bodyPr/>
                    <a:lstStyle/>
                    <a:p>
                      <a:r>
                        <a:rPr lang="en-US" sz="2000" dirty="0"/>
                        <a:t>Data gathering or disruption of critical infrastructure in furtherance of military, economical, or political goals.</a:t>
                      </a:r>
                    </a:p>
                  </a:txBody>
                  <a:tcPr/>
                </a:tc>
                <a:extLst>
                  <a:ext uri="{0D108BD9-81ED-4DB2-BD59-A6C34878D82A}">
                    <a16:rowId xmlns:a16="http://schemas.microsoft.com/office/drawing/2014/main" val="10002"/>
                  </a:ext>
                </a:extLst>
              </a:tr>
              <a:tr h="370840">
                <a:tc>
                  <a:txBody>
                    <a:bodyPr/>
                    <a:lstStyle/>
                    <a:p>
                      <a:r>
                        <a:rPr lang="en-US" sz="2000" b="1" dirty="0"/>
                        <a:t>Sponsorship</a:t>
                      </a:r>
                    </a:p>
                  </a:txBody>
                  <a:tcPr/>
                </a:tc>
                <a:tc>
                  <a:txBody>
                    <a:bodyPr/>
                    <a:lstStyle/>
                    <a:p>
                      <a:r>
                        <a:rPr lang="en-US" sz="2000" dirty="0"/>
                        <a:t>State sponsored, yet often</a:t>
                      </a:r>
                      <a:r>
                        <a:rPr lang="en-US" sz="2000" baseline="0" dirty="0"/>
                        <a:t> clandestine</a:t>
                      </a:r>
                      <a:endParaRPr lang="en-US" sz="2000" dirty="0"/>
                    </a:p>
                  </a:txBody>
                  <a:tcPr/>
                </a:tc>
                <a:extLst>
                  <a:ext uri="{0D108BD9-81ED-4DB2-BD59-A6C34878D82A}">
                    <a16:rowId xmlns:a16="http://schemas.microsoft.com/office/drawing/2014/main" val="10003"/>
                  </a:ext>
                </a:extLst>
              </a:tr>
              <a:tr h="370840">
                <a:tc>
                  <a:txBody>
                    <a:bodyPr/>
                    <a:lstStyle/>
                    <a:p>
                      <a:r>
                        <a:rPr lang="en-US" sz="2000" b="1" dirty="0"/>
                        <a:t>Preferred general target characteristics</a:t>
                      </a:r>
                    </a:p>
                  </a:txBody>
                  <a:tcPr/>
                </a:tc>
                <a:tc>
                  <a:txBody>
                    <a:bodyPr/>
                    <a:lstStyle/>
                    <a:p>
                      <a:r>
                        <a:rPr lang="en-US" sz="2000" dirty="0"/>
                        <a:t>Organizations/Individuals that represent assets/targets</a:t>
                      </a:r>
                      <a:r>
                        <a:rPr lang="en-US" sz="2000" baseline="0" dirty="0"/>
                        <a:t> by the state sponsor</a:t>
                      </a:r>
                      <a:endParaRPr lang="en-US" sz="2000" dirty="0"/>
                    </a:p>
                  </a:txBody>
                  <a:tcPr/>
                </a:tc>
                <a:extLst>
                  <a:ext uri="{0D108BD9-81ED-4DB2-BD59-A6C34878D82A}">
                    <a16:rowId xmlns:a16="http://schemas.microsoft.com/office/drawing/2014/main" val="10004"/>
                  </a:ext>
                </a:extLst>
              </a:tr>
              <a:tr h="370840">
                <a:tc>
                  <a:txBody>
                    <a:bodyPr/>
                    <a:lstStyle/>
                    <a:p>
                      <a:r>
                        <a:rPr lang="en-US" sz="2000" b="1" dirty="0"/>
                        <a:t>Preferred</a:t>
                      </a:r>
                      <a:r>
                        <a:rPr lang="en-US" sz="2000" b="1" baseline="0" dirty="0"/>
                        <a:t> targets</a:t>
                      </a:r>
                      <a:endParaRPr lang="en-US" sz="2000" b="1" dirty="0"/>
                    </a:p>
                  </a:txBody>
                  <a:tcPr/>
                </a:tc>
                <a:tc>
                  <a:txBody>
                    <a:bodyPr/>
                    <a:lstStyle/>
                    <a:p>
                      <a:r>
                        <a:rPr lang="en-US" sz="2000" dirty="0"/>
                        <a:t>Entities with significant financial, commercial, intellectual property, and/or critical infrastructure assets.</a:t>
                      </a:r>
                    </a:p>
                  </a:txBody>
                  <a:tcPr/>
                </a:tc>
                <a:extLst>
                  <a:ext uri="{0D108BD9-81ED-4DB2-BD59-A6C34878D82A}">
                    <a16:rowId xmlns:a16="http://schemas.microsoft.com/office/drawing/2014/main" val="10005"/>
                  </a:ext>
                </a:extLst>
              </a:tr>
              <a:tr h="370840">
                <a:tc>
                  <a:txBody>
                    <a:bodyPr/>
                    <a:lstStyle/>
                    <a:p>
                      <a:r>
                        <a:rPr lang="en-US" sz="2000" b="1" dirty="0"/>
                        <a:t>Capability</a:t>
                      </a:r>
                    </a:p>
                  </a:txBody>
                  <a:tcPr/>
                </a:tc>
                <a:tc>
                  <a:txBody>
                    <a:bodyPr/>
                    <a:lstStyle/>
                    <a:p>
                      <a:r>
                        <a:rPr lang="en-US" sz="2000" dirty="0"/>
                        <a:t>Highly funded, trained, and skilled. Can bring a nearly unlimited arsenal of resources to bear in pursuit of their goals.</a:t>
                      </a:r>
                    </a:p>
                  </a:txBody>
                  <a:tcPr/>
                </a:tc>
                <a:extLst>
                  <a:ext uri="{0D108BD9-81ED-4DB2-BD59-A6C34878D82A}">
                    <a16:rowId xmlns:a16="http://schemas.microsoft.com/office/drawing/2014/main" val="10006"/>
                  </a:ext>
                </a:extLst>
              </a:tr>
              <a:tr h="370840">
                <a:tc>
                  <a:txBody>
                    <a:bodyPr/>
                    <a:lstStyle/>
                    <a:p>
                      <a:r>
                        <a:rPr lang="en-US" sz="2000" b="1" dirty="0"/>
                        <a:t>Personal risk tolerance</a:t>
                      </a:r>
                    </a:p>
                  </a:txBody>
                  <a:tcPr/>
                </a:tc>
                <a:tc>
                  <a:txBody>
                    <a:bodyPr/>
                    <a:lstStyle/>
                    <a:p>
                      <a:r>
                        <a:rPr lang="en-US" sz="2000" dirty="0"/>
                        <a:t>Very high, up</a:t>
                      </a:r>
                      <a:r>
                        <a:rPr lang="en-US" sz="2000" baseline="0" dirty="0"/>
                        <a:t> to and including death.</a:t>
                      </a:r>
                      <a:endParaRPr lang="en-US" sz="2000" dirty="0"/>
                    </a:p>
                  </a:txBody>
                  <a:tcPr/>
                </a:tc>
                <a:extLst>
                  <a:ext uri="{0D108BD9-81ED-4DB2-BD59-A6C34878D82A}">
                    <a16:rowId xmlns:a16="http://schemas.microsoft.com/office/drawing/2014/main" val="10007"/>
                  </a:ext>
                </a:extLst>
              </a:tr>
              <a:tr h="370840">
                <a:tc>
                  <a:txBody>
                    <a:bodyPr/>
                    <a:lstStyle/>
                    <a:p>
                      <a:r>
                        <a:rPr lang="en-US" sz="2000" b="1" dirty="0"/>
                        <a:t>Concern for Collateral</a:t>
                      </a:r>
                      <a:r>
                        <a:rPr lang="en-US" sz="2000" b="1" baseline="0" dirty="0"/>
                        <a:t> Damage</a:t>
                      </a:r>
                      <a:endParaRPr lang="en-US" sz="2000" b="1" dirty="0"/>
                    </a:p>
                  </a:txBody>
                  <a:tcPr/>
                </a:tc>
                <a:tc>
                  <a:txBody>
                    <a:bodyPr/>
                    <a:lstStyle/>
                    <a:p>
                      <a:r>
                        <a:rPr lang="en-US" sz="2000" dirty="0"/>
                        <a:t>Some, if it interferes</a:t>
                      </a:r>
                      <a:r>
                        <a:rPr lang="en-US" sz="2000" baseline="0" dirty="0"/>
                        <a:t> with the clandestine nature of the attack.</a:t>
                      </a:r>
                      <a:endParaRPr lang="en-US" sz="2000" dirty="0"/>
                    </a:p>
                  </a:txBody>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0A1A0368-8F2B-0C48-9EE9-D7A11AD83971}"/>
              </a:ext>
            </a:extLst>
          </p:cNvPr>
          <p:cNvSpPr/>
          <p:nvPr/>
        </p:nvSpPr>
        <p:spPr>
          <a:xfrm>
            <a:off x="867488" y="6488393"/>
            <a:ext cx="10760723" cy="369332"/>
          </a:xfrm>
          <a:prstGeom prst="rect">
            <a:avLst/>
          </a:prstGeom>
        </p:spPr>
        <p:txBody>
          <a:bodyPr wrap="square">
            <a:spAutoFit/>
          </a:bodyPr>
          <a:lstStyle/>
          <a:p>
            <a:r>
              <a:rPr lang="en-US" dirty="0"/>
              <a:t>Source: Jones, Jack, and Jack Freund. </a:t>
            </a:r>
            <a:r>
              <a:rPr lang="en-US" i="1" dirty="0"/>
              <a:t>Measuring and Managing Information Risk: a FAIR Approach</a:t>
            </a:r>
            <a:r>
              <a:rPr lang="en-US" dirty="0"/>
              <a:t>. </a:t>
            </a:r>
          </a:p>
        </p:txBody>
      </p:sp>
      <p:sp>
        <p:nvSpPr>
          <p:cNvPr id="3" name="Slide Number Placeholder 2">
            <a:extLst>
              <a:ext uri="{FF2B5EF4-FFF2-40B4-BE49-F238E27FC236}">
                <a16:creationId xmlns:a16="http://schemas.microsoft.com/office/drawing/2014/main" id="{E8625E2C-67FD-4916-93BF-2DB2A5BE802C}"/>
              </a:ext>
            </a:extLst>
          </p:cNvPr>
          <p:cNvSpPr>
            <a:spLocks noGrp="1"/>
          </p:cNvSpPr>
          <p:nvPr>
            <p:ph type="sldNum" sz="quarter" idx="12"/>
          </p:nvPr>
        </p:nvSpPr>
        <p:spPr/>
        <p:txBody>
          <a:bodyPr/>
          <a:lstStyle/>
          <a:p>
            <a:fld id="{D8C804A1-B6BA-5D40-98D1-9C3FE965D78F}" type="slidenum">
              <a:rPr lang="en-US" smtClean="0"/>
              <a:t>24</a:t>
            </a:fld>
            <a:endParaRPr lang="en-US"/>
          </a:p>
        </p:txBody>
      </p:sp>
    </p:spTree>
    <p:extLst>
      <p:ext uri="{BB962C8B-B14F-4D97-AF65-F5344CB8AC3E}">
        <p14:creationId xmlns:p14="http://schemas.microsoft.com/office/powerpoint/2010/main" val="61758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Criminal Threat Community Profile</a:t>
            </a:r>
          </a:p>
        </p:txBody>
      </p:sp>
      <p:sp>
        <p:nvSpPr>
          <p:cNvPr id="9" name="Content Placeholder 8">
            <a:extLst>
              <a:ext uri="{FF2B5EF4-FFF2-40B4-BE49-F238E27FC236}">
                <a16:creationId xmlns:a16="http://schemas.microsoft.com/office/drawing/2014/main" id="{1DD6F8AF-6806-8A41-8FF5-A1231B118444}"/>
              </a:ext>
            </a:extLst>
          </p:cNvPr>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95593095"/>
              </p:ext>
            </p:extLst>
          </p:nvPr>
        </p:nvGraphicFramePr>
        <p:xfrm>
          <a:off x="838200" y="1357993"/>
          <a:ext cx="10515600" cy="4958080"/>
        </p:xfrm>
        <a:graphic>
          <a:graphicData uri="http://schemas.openxmlformats.org/drawingml/2006/table">
            <a:tbl>
              <a:tblPr firstRow="1" bandRow="1">
                <a:tableStyleId>{5C22544A-7EE6-4342-B048-85BDC9FD1C3A}</a:tableStyleId>
              </a:tblPr>
              <a:tblGrid>
                <a:gridCol w="2854234">
                  <a:extLst>
                    <a:ext uri="{9D8B030D-6E8A-4147-A177-3AD203B41FA5}">
                      <a16:colId xmlns:a16="http://schemas.microsoft.com/office/drawing/2014/main" val="20000"/>
                    </a:ext>
                  </a:extLst>
                </a:gridCol>
                <a:gridCol w="7661366">
                  <a:extLst>
                    <a:ext uri="{9D8B030D-6E8A-4147-A177-3AD203B41FA5}">
                      <a16:colId xmlns:a16="http://schemas.microsoft.com/office/drawing/2014/main" val="20001"/>
                    </a:ext>
                  </a:extLst>
                </a:gridCol>
              </a:tblGrid>
              <a:tr h="370840">
                <a:tc>
                  <a:txBody>
                    <a:bodyPr/>
                    <a:lstStyle/>
                    <a:p>
                      <a:pPr algn="ctr"/>
                      <a:r>
                        <a:rPr lang="en-US" sz="1800" dirty="0"/>
                        <a:t>Factor</a:t>
                      </a:r>
                    </a:p>
                  </a:txBody>
                  <a:tcPr/>
                </a:tc>
                <a:tc>
                  <a:txBody>
                    <a:bodyPr/>
                    <a:lstStyle/>
                    <a:p>
                      <a:pPr algn="ctr"/>
                      <a:r>
                        <a:rPr lang="en-US" sz="1800" dirty="0"/>
                        <a:t>Value</a:t>
                      </a:r>
                    </a:p>
                  </a:txBody>
                  <a:tcPr/>
                </a:tc>
                <a:extLst>
                  <a:ext uri="{0D108BD9-81ED-4DB2-BD59-A6C34878D82A}">
                    <a16:rowId xmlns:a16="http://schemas.microsoft.com/office/drawing/2014/main" val="10000"/>
                  </a:ext>
                </a:extLst>
              </a:tr>
              <a:tr h="370840">
                <a:tc>
                  <a:txBody>
                    <a:bodyPr/>
                    <a:lstStyle/>
                    <a:p>
                      <a:r>
                        <a:rPr lang="en-US" sz="1800" b="1" dirty="0"/>
                        <a:t>Motive</a:t>
                      </a:r>
                    </a:p>
                  </a:txBody>
                  <a:tcPr/>
                </a:tc>
                <a:tc>
                  <a:txBody>
                    <a:bodyPr/>
                    <a:lstStyle/>
                    <a:p>
                      <a:r>
                        <a:rPr lang="en-US" sz="1800" dirty="0"/>
                        <a:t>Financial</a:t>
                      </a:r>
                    </a:p>
                  </a:txBody>
                  <a:tcPr/>
                </a:tc>
                <a:extLst>
                  <a:ext uri="{0D108BD9-81ED-4DB2-BD59-A6C34878D82A}">
                    <a16:rowId xmlns:a16="http://schemas.microsoft.com/office/drawing/2014/main" val="10001"/>
                  </a:ext>
                </a:extLst>
              </a:tr>
              <a:tr h="370840">
                <a:tc>
                  <a:txBody>
                    <a:bodyPr/>
                    <a:lstStyle/>
                    <a:p>
                      <a:r>
                        <a:rPr lang="en-US" sz="1800" b="1" dirty="0"/>
                        <a:t>Primary Intent</a:t>
                      </a:r>
                    </a:p>
                  </a:txBody>
                  <a:tcPr/>
                </a:tc>
                <a:tc>
                  <a:txBody>
                    <a:bodyPr/>
                    <a:lstStyle/>
                    <a:p>
                      <a:r>
                        <a:rPr lang="en-US" sz="1800" dirty="0"/>
                        <a:t>Engage in activities legal or illegal to maximize their profit.</a:t>
                      </a:r>
                    </a:p>
                  </a:txBody>
                  <a:tcPr/>
                </a:tc>
                <a:extLst>
                  <a:ext uri="{0D108BD9-81ED-4DB2-BD59-A6C34878D82A}">
                    <a16:rowId xmlns:a16="http://schemas.microsoft.com/office/drawing/2014/main" val="10002"/>
                  </a:ext>
                </a:extLst>
              </a:tr>
              <a:tr h="370840">
                <a:tc>
                  <a:txBody>
                    <a:bodyPr/>
                    <a:lstStyle/>
                    <a:p>
                      <a:r>
                        <a:rPr lang="en-US" sz="1800" b="1" dirty="0"/>
                        <a:t>Sponsorship</a:t>
                      </a:r>
                    </a:p>
                  </a:txBody>
                  <a:tcPr/>
                </a:tc>
                <a:tc>
                  <a:txBody>
                    <a:bodyPr/>
                    <a:lstStyle/>
                    <a:p>
                      <a:r>
                        <a:rPr lang="en-US" sz="1800" dirty="0"/>
                        <a:t>Non-state sponsored or recognized organizations (illegal organizations or gangs). The organization, however, does sponsor the illicit activities.</a:t>
                      </a:r>
                    </a:p>
                  </a:txBody>
                  <a:tcPr/>
                </a:tc>
                <a:extLst>
                  <a:ext uri="{0D108BD9-81ED-4DB2-BD59-A6C34878D82A}">
                    <a16:rowId xmlns:a16="http://schemas.microsoft.com/office/drawing/2014/main" val="10003"/>
                  </a:ext>
                </a:extLst>
              </a:tr>
              <a:tr h="370840">
                <a:tc>
                  <a:txBody>
                    <a:bodyPr/>
                    <a:lstStyle/>
                    <a:p>
                      <a:r>
                        <a:rPr lang="en-US" sz="1800" b="1" dirty="0"/>
                        <a:t>Preferred general target characteristics</a:t>
                      </a:r>
                    </a:p>
                  </a:txBody>
                  <a:tcPr/>
                </a:tc>
                <a:tc>
                  <a:txBody>
                    <a:bodyPr/>
                    <a:lstStyle/>
                    <a:p>
                      <a:r>
                        <a:rPr lang="en-US" sz="1800" dirty="0"/>
                        <a:t>Easy financial gains via remote means; prefer electronic cash transmission over physical crimes involving cards. Needs money mules or other intermediary to shield them from reversed transactions.</a:t>
                      </a:r>
                    </a:p>
                  </a:txBody>
                  <a:tcPr/>
                </a:tc>
                <a:extLst>
                  <a:ext uri="{0D108BD9-81ED-4DB2-BD59-A6C34878D82A}">
                    <a16:rowId xmlns:a16="http://schemas.microsoft.com/office/drawing/2014/main" val="10004"/>
                  </a:ext>
                </a:extLst>
              </a:tr>
              <a:tr h="370840">
                <a:tc>
                  <a:txBody>
                    <a:bodyPr/>
                    <a:lstStyle/>
                    <a:p>
                      <a:r>
                        <a:rPr lang="en-US" sz="1800" b="1" dirty="0"/>
                        <a:t>Preferred</a:t>
                      </a:r>
                      <a:r>
                        <a:rPr lang="en-US" sz="1800" b="1" baseline="0" dirty="0"/>
                        <a:t> targets</a:t>
                      </a:r>
                      <a:endParaRPr lang="en-US" sz="1800" b="1" dirty="0"/>
                    </a:p>
                  </a:txBody>
                  <a:tcPr/>
                </a:tc>
                <a:tc>
                  <a:txBody>
                    <a:bodyPr/>
                    <a:lstStyle/>
                    <a:p>
                      <a:r>
                        <a:rPr lang="en-US" sz="1800" dirty="0"/>
                        <a:t>Financial services and retail organizations.</a:t>
                      </a:r>
                    </a:p>
                  </a:txBody>
                  <a:tcPr/>
                </a:tc>
                <a:extLst>
                  <a:ext uri="{0D108BD9-81ED-4DB2-BD59-A6C34878D82A}">
                    <a16:rowId xmlns:a16="http://schemas.microsoft.com/office/drawing/2014/main" val="10005"/>
                  </a:ext>
                </a:extLst>
              </a:tr>
              <a:tr h="370840">
                <a:tc>
                  <a:txBody>
                    <a:bodyPr/>
                    <a:lstStyle/>
                    <a:p>
                      <a:r>
                        <a:rPr lang="en-US" sz="1800" b="1" dirty="0"/>
                        <a:t>Capability</a:t>
                      </a:r>
                    </a:p>
                  </a:txBody>
                  <a:tcPr/>
                </a:tc>
                <a:tc>
                  <a:txBody>
                    <a:bodyPr/>
                    <a:lstStyle/>
                    <a:p>
                      <a:r>
                        <a:rPr lang="en-US" sz="1800" dirty="0"/>
                        <a:t>Professional hackers. Well-funded, trained, and skilled. May employ relatively desperate actors with or without native skillsets.</a:t>
                      </a:r>
                    </a:p>
                  </a:txBody>
                  <a:tcPr/>
                </a:tc>
                <a:extLst>
                  <a:ext uri="{0D108BD9-81ED-4DB2-BD59-A6C34878D82A}">
                    <a16:rowId xmlns:a16="http://schemas.microsoft.com/office/drawing/2014/main" val="10006"/>
                  </a:ext>
                </a:extLst>
              </a:tr>
              <a:tr h="370840">
                <a:tc>
                  <a:txBody>
                    <a:bodyPr/>
                    <a:lstStyle/>
                    <a:p>
                      <a:r>
                        <a:rPr lang="en-US" sz="1800" b="1" dirty="0"/>
                        <a:t>Personal risk tolerance</a:t>
                      </a:r>
                    </a:p>
                  </a:txBody>
                  <a:tcPr/>
                </a:tc>
                <a:tc>
                  <a:txBody>
                    <a:bodyPr/>
                    <a:lstStyle/>
                    <a:p>
                      <a:r>
                        <a:rPr lang="en-US" sz="1800" dirty="0"/>
                        <a:t>Relatively high (criminal activates); however, willing to abandon efforts that might expose them.</a:t>
                      </a:r>
                    </a:p>
                  </a:txBody>
                  <a:tcPr/>
                </a:tc>
                <a:extLst>
                  <a:ext uri="{0D108BD9-81ED-4DB2-BD59-A6C34878D82A}">
                    <a16:rowId xmlns:a16="http://schemas.microsoft.com/office/drawing/2014/main" val="10007"/>
                  </a:ext>
                </a:extLst>
              </a:tr>
              <a:tr h="370840">
                <a:tc>
                  <a:txBody>
                    <a:bodyPr/>
                    <a:lstStyle/>
                    <a:p>
                      <a:r>
                        <a:rPr lang="en-US" sz="1800" b="1" dirty="0"/>
                        <a:t>Concern for Collateral</a:t>
                      </a:r>
                      <a:r>
                        <a:rPr lang="en-US" sz="1800" b="1" baseline="0" dirty="0"/>
                        <a:t> Damage</a:t>
                      </a:r>
                      <a:endParaRPr lang="en-US" sz="1800" b="1" dirty="0"/>
                    </a:p>
                  </a:txBody>
                  <a:tcPr/>
                </a:tc>
                <a:tc>
                  <a:txBody>
                    <a:bodyPr/>
                    <a:lstStyle/>
                    <a:p>
                      <a:r>
                        <a:rPr lang="en-US" sz="1800" dirty="0"/>
                        <a:t>Not interested in activities that expose themselves or others from their organization. Prefer to keep their identities hidden.</a:t>
                      </a:r>
                    </a:p>
                  </a:txBody>
                  <a:tcPr/>
                </a:tc>
                <a:extLst>
                  <a:ext uri="{0D108BD9-81ED-4DB2-BD59-A6C34878D82A}">
                    <a16:rowId xmlns:a16="http://schemas.microsoft.com/office/drawing/2014/main" val="10008"/>
                  </a:ext>
                </a:extLst>
              </a:tr>
            </a:tbl>
          </a:graphicData>
        </a:graphic>
      </p:graphicFrame>
      <p:sp>
        <p:nvSpPr>
          <p:cNvPr id="5" name="Rectangle 4">
            <a:extLst>
              <a:ext uri="{FF2B5EF4-FFF2-40B4-BE49-F238E27FC236}">
                <a16:creationId xmlns:a16="http://schemas.microsoft.com/office/drawing/2014/main" id="{0A1A0368-8F2B-0C48-9EE9-D7A11AD83971}"/>
              </a:ext>
            </a:extLst>
          </p:cNvPr>
          <p:cNvSpPr/>
          <p:nvPr/>
        </p:nvSpPr>
        <p:spPr>
          <a:xfrm>
            <a:off x="838200" y="6407152"/>
            <a:ext cx="10760723" cy="369332"/>
          </a:xfrm>
          <a:prstGeom prst="rect">
            <a:avLst/>
          </a:prstGeom>
        </p:spPr>
        <p:txBody>
          <a:bodyPr wrap="square">
            <a:spAutoFit/>
          </a:bodyPr>
          <a:lstStyle/>
          <a:p>
            <a:r>
              <a:rPr lang="en-US" dirty="0"/>
              <a:t>Source: Jones, Jack, and Jack Freund. </a:t>
            </a:r>
            <a:r>
              <a:rPr lang="en-US" i="1" dirty="0"/>
              <a:t>Measuring and Managing Information Risk: a FAIR Approach</a:t>
            </a:r>
            <a:r>
              <a:rPr lang="en-US" dirty="0"/>
              <a:t>. </a:t>
            </a:r>
          </a:p>
        </p:txBody>
      </p:sp>
      <p:sp>
        <p:nvSpPr>
          <p:cNvPr id="7" name="Rectangle 6">
            <a:extLst>
              <a:ext uri="{FF2B5EF4-FFF2-40B4-BE49-F238E27FC236}">
                <a16:creationId xmlns:a16="http://schemas.microsoft.com/office/drawing/2014/main" id="{81044C2C-2EB9-FF45-9574-661D84A6BE49}"/>
              </a:ext>
            </a:extLst>
          </p:cNvPr>
          <p:cNvSpPr/>
          <p:nvPr/>
        </p:nvSpPr>
        <p:spPr>
          <a:xfrm>
            <a:off x="3724507" y="1726726"/>
            <a:ext cx="7629293" cy="4565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8" name="Rectangle 7">
            <a:extLst>
              <a:ext uri="{FF2B5EF4-FFF2-40B4-BE49-F238E27FC236}">
                <a16:creationId xmlns:a16="http://schemas.microsoft.com/office/drawing/2014/main" id="{91CB91BC-D821-1F46-88B9-9694F708C7C0}"/>
              </a:ext>
            </a:extLst>
          </p:cNvPr>
          <p:cNvSpPr/>
          <p:nvPr/>
        </p:nvSpPr>
        <p:spPr>
          <a:xfrm>
            <a:off x="3724507" y="2059428"/>
            <a:ext cx="7629293" cy="4232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0" name="Rectangle 9">
            <a:extLst>
              <a:ext uri="{FF2B5EF4-FFF2-40B4-BE49-F238E27FC236}">
                <a16:creationId xmlns:a16="http://schemas.microsoft.com/office/drawing/2014/main" id="{D7B4B665-9FF3-F448-8B78-C971F7083421}"/>
              </a:ext>
            </a:extLst>
          </p:cNvPr>
          <p:cNvSpPr/>
          <p:nvPr/>
        </p:nvSpPr>
        <p:spPr>
          <a:xfrm>
            <a:off x="3724507" y="2452176"/>
            <a:ext cx="7629293" cy="3839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1" name="Rectangle 10">
            <a:extLst>
              <a:ext uri="{FF2B5EF4-FFF2-40B4-BE49-F238E27FC236}">
                <a16:creationId xmlns:a16="http://schemas.microsoft.com/office/drawing/2014/main" id="{1170C2AE-600A-F246-973A-3BBD174CCCF2}"/>
              </a:ext>
            </a:extLst>
          </p:cNvPr>
          <p:cNvSpPr/>
          <p:nvPr/>
        </p:nvSpPr>
        <p:spPr>
          <a:xfrm>
            <a:off x="3724507" y="3054850"/>
            <a:ext cx="7629293" cy="3237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2" name="Rectangle 11">
            <a:extLst>
              <a:ext uri="{FF2B5EF4-FFF2-40B4-BE49-F238E27FC236}">
                <a16:creationId xmlns:a16="http://schemas.microsoft.com/office/drawing/2014/main" id="{52879C1F-DCC0-304F-8E6D-C53F66EA6E2F}"/>
              </a:ext>
            </a:extLst>
          </p:cNvPr>
          <p:cNvSpPr/>
          <p:nvPr/>
        </p:nvSpPr>
        <p:spPr>
          <a:xfrm>
            <a:off x="3724507" y="4003976"/>
            <a:ext cx="7629293" cy="22880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3" name="Rectangle 12">
            <a:extLst>
              <a:ext uri="{FF2B5EF4-FFF2-40B4-BE49-F238E27FC236}">
                <a16:creationId xmlns:a16="http://schemas.microsoft.com/office/drawing/2014/main" id="{D0540523-4D13-C14A-9D01-89FF74615584}"/>
              </a:ext>
            </a:extLst>
          </p:cNvPr>
          <p:cNvSpPr/>
          <p:nvPr/>
        </p:nvSpPr>
        <p:spPr>
          <a:xfrm>
            <a:off x="3724507" y="4362790"/>
            <a:ext cx="7629293" cy="1929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4" name="Rectangle 13">
            <a:extLst>
              <a:ext uri="{FF2B5EF4-FFF2-40B4-BE49-F238E27FC236}">
                <a16:creationId xmlns:a16="http://schemas.microsoft.com/office/drawing/2014/main" id="{D4E556CB-F350-864F-A8E6-B4C744FF52F4}"/>
              </a:ext>
            </a:extLst>
          </p:cNvPr>
          <p:cNvSpPr/>
          <p:nvPr/>
        </p:nvSpPr>
        <p:spPr>
          <a:xfrm>
            <a:off x="3724507" y="4999398"/>
            <a:ext cx="7629293" cy="1292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15" name="Rectangle 14">
            <a:extLst>
              <a:ext uri="{FF2B5EF4-FFF2-40B4-BE49-F238E27FC236}">
                <a16:creationId xmlns:a16="http://schemas.microsoft.com/office/drawing/2014/main" id="{13D21CA5-610A-2B4A-A1D8-A61973555B80}"/>
              </a:ext>
            </a:extLst>
          </p:cNvPr>
          <p:cNvSpPr/>
          <p:nvPr/>
        </p:nvSpPr>
        <p:spPr>
          <a:xfrm>
            <a:off x="3724507" y="5613722"/>
            <a:ext cx="7629293" cy="702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6" name="Rectangle 5">
            <a:extLst>
              <a:ext uri="{FF2B5EF4-FFF2-40B4-BE49-F238E27FC236}">
                <a16:creationId xmlns:a16="http://schemas.microsoft.com/office/drawing/2014/main" id="{2ACF9621-B095-A743-9A3E-E203C9CF3B3D}"/>
              </a:ext>
            </a:extLst>
          </p:cNvPr>
          <p:cNvSpPr/>
          <p:nvPr/>
        </p:nvSpPr>
        <p:spPr>
          <a:xfrm>
            <a:off x="3724506" y="1738734"/>
            <a:ext cx="7629293" cy="4565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What are your thoughts on the threat community profile characteristics of a cyber criminal?</a:t>
            </a:r>
          </a:p>
        </p:txBody>
      </p:sp>
      <p:sp>
        <p:nvSpPr>
          <p:cNvPr id="3" name="Slide Number Placeholder 2">
            <a:extLst>
              <a:ext uri="{FF2B5EF4-FFF2-40B4-BE49-F238E27FC236}">
                <a16:creationId xmlns:a16="http://schemas.microsoft.com/office/drawing/2014/main" id="{9068FF84-1FF7-42E3-95BD-43C39A0A6160}"/>
              </a:ext>
            </a:extLst>
          </p:cNvPr>
          <p:cNvSpPr>
            <a:spLocks noGrp="1"/>
          </p:cNvSpPr>
          <p:nvPr>
            <p:ph type="sldNum" sz="quarter" idx="12"/>
          </p:nvPr>
        </p:nvSpPr>
        <p:spPr/>
        <p:txBody>
          <a:bodyPr/>
          <a:lstStyle/>
          <a:p>
            <a:fld id="{D8C804A1-B6BA-5D40-98D1-9C3FE965D78F}" type="slidenum">
              <a:rPr lang="en-US" smtClean="0"/>
              <a:t>25</a:t>
            </a:fld>
            <a:endParaRPr lang="en-US"/>
          </a:p>
        </p:txBody>
      </p:sp>
    </p:spTree>
    <p:extLst>
      <p:ext uri="{BB962C8B-B14F-4D97-AF65-F5344CB8AC3E}">
        <p14:creationId xmlns:p14="http://schemas.microsoft.com/office/powerpoint/2010/main" val="289256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BDF8-953B-444B-8FAD-D7C9FD677D3E}"/>
              </a:ext>
            </a:extLst>
          </p:cNvPr>
          <p:cNvSpPr>
            <a:spLocks noGrp="1"/>
          </p:cNvSpPr>
          <p:nvPr>
            <p:ph type="title"/>
          </p:nvPr>
        </p:nvSpPr>
        <p:spPr/>
        <p:txBody>
          <a:bodyPr/>
          <a:lstStyle/>
          <a:p>
            <a:r>
              <a:rPr lang="en-US" b="1" dirty="0"/>
              <a:t>Threat Community Resources</a:t>
            </a:r>
          </a:p>
        </p:txBody>
      </p:sp>
      <p:sp>
        <p:nvSpPr>
          <p:cNvPr id="3" name="Content Placeholder 2">
            <a:extLst>
              <a:ext uri="{FF2B5EF4-FFF2-40B4-BE49-F238E27FC236}">
                <a16:creationId xmlns:a16="http://schemas.microsoft.com/office/drawing/2014/main" id="{115C751C-4822-5341-966C-46F3DCBA8C3A}"/>
              </a:ext>
            </a:extLst>
          </p:cNvPr>
          <p:cNvSpPr>
            <a:spLocks noGrp="1"/>
          </p:cNvSpPr>
          <p:nvPr>
            <p:ph idx="1"/>
          </p:nvPr>
        </p:nvSpPr>
        <p:spPr/>
        <p:txBody>
          <a:bodyPr/>
          <a:lstStyle/>
          <a:p>
            <a:r>
              <a:rPr lang="en-US" dirty="0"/>
              <a:t>Threat community profiles are typically very high level and don’t change much over time.</a:t>
            </a:r>
          </a:p>
          <a:p>
            <a:r>
              <a:rPr lang="en-US" dirty="0">
                <a:hlinkClick r:id="rId3"/>
              </a:rPr>
              <a:t>MITRE ATT&amp;CK </a:t>
            </a:r>
            <a:r>
              <a:rPr lang="en-US" dirty="0"/>
              <a:t>(Adversary Tactics, Techniques and Common Knowledge) can give more detailed information on tactics and techniques used by threats.</a:t>
            </a:r>
          </a:p>
          <a:p>
            <a:r>
              <a:rPr lang="en-US" dirty="0">
                <a:hlinkClick r:id="rId4"/>
              </a:rPr>
              <a:t>Data Thieves, The Motivation of Cyber Threat Actos and Their Use and Monetization of Stolen Data</a:t>
            </a:r>
            <a:endParaRPr lang="en-US" dirty="0"/>
          </a:p>
          <a:p>
            <a:r>
              <a:rPr lang="en-US" dirty="0"/>
              <a:t>All major </a:t>
            </a:r>
            <a:r>
              <a:rPr lang="en-US" b="1" dirty="0"/>
              <a:t>Threat Intelligence service providers </a:t>
            </a:r>
            <a:r>
              <a:rPr lang="en-US" dirty="0"/>
              <a:t>help their customers understand their specific threat communities and provide detailed information on specific threat actors (APT33, Shadow Brokers, Equation Group etc.)</a:t>
            </a:r>
          </a:p>
        </p:txBody>
      </p:sp>
      <p:sp>
        <p:nvSpPr>
          <p:cNvPr id="4" name="Slide Number Placeholder 3">
            <a:extLst>
              <a:ext uri="{FF2B5EF4-FFF2-40B4-BE49-F238E27FC236}">
                <a16:creationId xmlns:a16="http://schemas.microsoft.com/office/drawing/2014/main" id="{74E0103D-C0FB-4EC0-96BB-47B26BA680EA}"/>
              </a:ext>
            </a:extLst>
          </p:cNvPr>
          <p:cNvSpPr>
            <a:spLocks noGrp="1"/>
          </p:cNvSpPr>
          <p:nvPr>
            <p:ph type="sldNum" sz="quarter" idx="12"/>
          </p:nvPr>
        </p:nvSpPr>
        <p:spPr/>
        <p:txBody>
          <a:bodyPr/>
          <a:lstStyle/>
          <a:p>
            <a:fld id="{D8C804A1-B6BA-5D40-98D1-9C3FE965D78F}" type="slidenum">
              <a:rPr lang="en-US" smtClean="0"/>
              <a:t>26</a:t>
            </a:fld>
            <a:endParaRPr lang="en-US"/>
          </a:p>
        </p:txBody>
      </p:sp>
    </p:spTree>
    <p:extLst>
      <p:ext uri="{BB962C8B-B14F-4D97-AF65-F5344CB8AC3E}">
        <p14:creationId xmlns:p14="http://schemas.microsoft.com/office/powerpoint/2010/main" val="945864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Probability vs. Possibility</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99464" y="-253166"/>
            <a:ext cx="2496046" cy="2496046"/>
          </a:xfrm>
          <a:prstGeom prst="rect">
            <a:avLst/>
          </a:prstGeom>
        </p:spPr>
      </p:pic>
      <p:sp>
        <p:nvSpPr>
          <p:cNvPr id="5" name="Slide Number Placeholder 4">
            <a:extLst>
              <a:ext uri="{FF2B5EF4-FFF2-40B4-BE49-F238E27FC236}">
                <a16:creationId xmlns:a16="http://schemas.microsoft.com/office/drawing/2014/main" id="{8C53539D-B2D7-4EA1-AC7A-259F64CA49C4}"/>
              </a:ext>
            </a:extLst>
          </p:cNvPr>
          <p:cNvSpPr>
            <a:spLocks noGrp="1"/>
          </p:cNvSpPr>
          <p:nvPr>
            <p:ph type="sldNum" sz="quarter" idx="12"/>
          </p:nvPr>
        </p:nvSpPr>
        <p:spPr>
          <a:xfrm>
            <a:off x="8610600" y="6356350"/>
            <a:ext cx="2743200" cy="365125"/>
          </a:xfrm>
        </p:spPr>
        <p:txBody>
          <a:bodyPr/>
          <a:lstStyle/>
          <a:p>
            <a:fld id="{D8C804A1-B6BA-5D40-98D1-9C3FE965D78F}" type="slidenum">
              <a:rPr lang="en-US" smtClean="0"/>
              <a:t>27</a:t>
            </a:fld>
            <a:endParaRPr lang="en-US"/>
          </a:p>
        </p:txBody>
      </p:sp>
      <p:sp>
        <p:nvSpPr>
          <p:cNvPr id="3" name="Content Placeholder 2"/>
          <p:cNvSpPr>
            <a:spLocks noGrp="1"/>
          </p:cNvSpPr>
          <p:nvPr>
            <p:ph idx="1"/>
          </p:nvPr>
        </p:nvSpPr>
        <p:spPr/>
        <p:txBody>
          <a:bodyPr>
            <a:normAutofit/>
          </a:bodyPr>
          <a:lstStyle/>
          <a:p>
            <a:r>
              <a:rPr lang="en-US" b="1" dirty="0"/>
              <a:t>Possibility</a:t>
            </a:r>
            <a:r>
              <a:rPr lang="en-US" dirty="0"/>
              <a:t> is “binary": something is possible or it is not.</a:t>
            </a:r>
          </a:p>
          <a:p>
            <a:r>
              <a:rPr lang="en-US" b="1" dirty="0"/>
              <a:t>Probability</a:t>
            </a:r>
            <a:r>
              <a:rPr lang="en-US" dirty="0"/>
              <a:t> is a continuum addressing the area between certainty and impossibility.</a:t>
            </a:r>
          </a:p>
          <a:p>
            <a:pPr marL="0" indent="0">
              <a:buNone/>
            </a:pPr>
            <a:r>
              <a:rPr lang="en-US" dirty="0"/>
              <a:t>Risk management deals with probability as it deals with future events that always have some amount of uncertainty.</a:t>
            </a:r>
          </a:p>
          <a:p>
            <a:pPr marL="0" indent="0">
              <a:buNone/>
            </a:pPr>
            <a:r>
              <a:rPr lang="en-US" dirty="0"/>
              <a:t>Given enough time almost everything is possible. By focusing on the probable we can prioritize on what really matters.</a:t>
            </a:r>
          </a:p>
          <a:p>
            <a:pPr marL="0" indent="0">
              <a:buNone/>
            </a:pPr>
            <a:endParaRPr lang="en-US" sz="3200" dirty="0"/>
          </a:p>
        </p:txBody>
      </p:sp>
      <p:grpSp>
        <p:nvGrpSpPr>
          <p:cNvPr id="4" name="Group 3">
            <a:extLst>
              <a:ext uri="{FF2B5EF4-FFF2-40B4-BE49-F238E27FC236}">
                <a16:creationId xmlns:a16="http://schemas.microsoft.com/office/drawing/2014/main" id="{C1BEB641-E7CC-FC4B-9CE2-E0BE27D3CE07}"/>
              </a:ext>
            </a:extLst>
          </p:cNvPr>
          <p:cNvGrpSpPr/>
          <p:nvPr/>
        </p:nvGrpSpPr>
        <p:grpSpPr>
          <a:xfrm>
            <a:off x="838200" y="4680299"/>
            <a:ext cx="10515600" cy="1496664"/>
            <a:chOff x="838200" y="4680299"/>
            <a:chExt cx="10515600" cy="1496664"/>
          </a:xfrm>
        </p:grpSpPr>
        <p:sp>
          <p:nvSpPr>
            <p:cNvPr id="9" name="Rectangle 8">
              <a:extLst>
                <a:ext uri="{FF2B5EF4-FFF2-40B4-BE49-F238E27FC236}">
                  <a16:creationId xmlns:a16="http://schemas.microsoft.com/office/drawing/2014/main" id="{9E0536AF-56EA-DB4D-994C-29BFE3075284}"/>
                </a:ext>
              </a:extLst>
            </p:cNvPr>
            <p:cNvSpPr/>
            <p:nvPr/>
          </p:nvSpPr>
          <p:spPr>
            <a:xfrm>
              <a:off x="1793756" y="4680299"/>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Probability is </a:t>
              </a:r>
              <a:r>
                <a:rPr lang="en-US" sz="3200" b="1" dirty="0"/>
                <a:t>not prediction</a:t>
              </a:r>
              <a:r>
                <a:rPr lang="en-US" sz="3200" dirty="0"/>
                <a:t>. The odds of rolling “1” with a single die is 1 in 6, but we can’t predict on what the dice will fall.</a:t>
              </a:r>
            </a:p>
          </p:txBody>
        </p:sp>
        <p:sp>
          <p:nvSpPr>
            <p:cNvPr id="10" name="Rectangle 9">
              <a:extLst>
                <a:ext uri="{FF2B5EF4-FFF2-40B4-BE49-F238E27FC236}">
                  <a16:creationId xmlns:a16="http://schemas.microsoft.com/office/drawing/2014/main" id="{FF84A598-B170-9245-B20C-4F5542DBCA8C}"/>
                </a:ext>
              </a:extLst>
            </p:cNvPr>
            <p:cNvSpPr/>
            <p:nvPr/>
          </p:nvSpPr>
          <p:spPr>
            <a:xfrm>
              <a:off x="838200" y="4680300"/>
              <a:ext cx="955556" cy="14966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156902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Probability vs. Possibility</a:t>
            </a:r>
          </a:p>
        </p:txBody>
      </p:sp>
      <p:sp>
        <p:nvSpPr>
          <p:cNvPr id="5" name="Slide Number Placeholder 4">
            <a:extLst>
              <a:ext uri="{FF2B5EF4-FFF2-40B4-BE49-F238E27FC236}">
                <a16:creationId xmlns:a16="http://schemas.microsoft.com/office/drawing/2014/main" id="{8C53539D-B2D7-4EA1-AC7A-259F64CA49C4}"/>
              </a:ext>
            </a:extLst>
          </p:cNvPr>
          <p:cNvSpPr>
            <a:spLocks noGrp="1"/>
          </p:cNvSpPr>
          <p:nvPr>
            <p:ph type="sldNum" sz="quarter" idx="12"/>
          </p:nvPr>
        </p:nvSpPr>
        <p:spPr/>
        <p:txBody>
          <a:bodyPr/>
          <a:lstStyle/>
          <a:p>
            <a:fld id="{D8C804A1-B6BA-5D40-98D1-9C3FE965D78F}" type="slidenum">
              <a:rPr lang="en-US" smtClean="0"/>
              <a:t>28</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570084959"/>
              </p:ext>
            </p:extLst>
          </p:nvPr>
        </p:nvGraphicFramePr>
        <p:xfrm>
          <a:off x="838200" y="1510030"/>
          <a:ext cx="10515600" cy="3383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1"/>
                    </a:ext>
                  </a:extLst>
                </a:gridCol>
                <a:gridCol w="5257800">
                  <a:extLst>
                    <a:ext uri="{9D8B030D-6E8A-4147-A177-3AD203B41FA5}">
                      <a16:colId xmlns:a16="http://schemas.microsoft.com/office/drawing/2014/main" val="1134249743"/>
                    </a:ext>
                  </a:extLst>
                </a:gridCol>
              </a:tblGrid>
              <a:tr h="370840">
                <a:tc>
                  <a:txBody>
                    <a:bodyPr/>
                    <a:lstStyle/>
                    <a:p>
                      <a:pPr algn="ctr"/>
                      <a:r>
                        <a:rPr lang="en-US" sz="2400" dirty="0"/>
                        <a:t>Possibility</a:t>
                      </a:r>
                    </a:p>
                  </a:txBody>
                  <a:tcPr/>
                </a:tc>
                <a:tc>
                  <a:txBody>
                    <a:bodyPr/>
                    <a:lstStyle/>
                    <a:p>
                      <a:pPr algn="ctr"/>
                      <a:r>
                        <a:rPr lang="en-US" sz="2400" dirty="0"/>
                        <a:t>Probability</a:t>
                      </a:r>
                    </a:p>
                  </a:txBody>
                  <a:tcPr/>
                </a:tc>
                <a:extLst>
                  <a:ext uri="{0D108BD9-81ED-4DB2-BD59-A6C34878D82A}">
                    <a16:rowId xmlns:a16="http://schemas.microsoft.com/office/drawing/2014/main" val="10000"/>
                  </a:ext>
                </a:extLst>
              </a:tr>
              <a:tr h="370840">
                <a:tc>
                  <a:txBody>
                    <a:bodyPr/>
                    <a:lstStyle/>
                    <a:p>
                      <a:r>
                        <a:rPr lang="en-US" sz="2400" dirty="0"/>
                        <a:t>It’s possible</a:t>
                      </a:r>
                      <a:r>
                        <a:rPr lang="en-US" sz="2400" baseline="0" dirty="0"/>
                        <a:t> it could rain today.</a:t>
                      </a:r>
                      <a:endParaRPr lang="en-US" sz="2400" dirty="0"/>
                    </a:p>
                  </a:txBody>
                  <a:tcPr/>
                </a:tc>
                <a:tc>
                  <a:txBody>
                    <a:bodyPr/>
                    <a:lstStyle/>
                    <a:p>
                      <a:r>
                        <a:rPr lang="en-US" sz="2400" dirty="0"/>
                        <a:t>There</a:t>
                      </a:r>
                      <a:r>
                        <a:rPr lang="en-US" sz="2400" baseline="0" dirty="0"/>
                        <a:t> is a 50% chance of rain today.</a:t>
                      </a:r>
                      <a:endParaRPr lang="en-US" sz="2400" dirty="0"/>
                    </a:p>
                  </a:txBody>
                  <a:tcPr/>
                </a:tc>
                <a:extLst>
                  <a:ext uri="{0D108BD9-81ED-4DB2-BD59-A6C34878D82A}">
                    <a16:rowId xmlns:a16="http://schemas.microsoft.com/office/drawing/2014/main" val="10001"/>
                  </a:ext>
                </a:extLst>
              </a:tr>
              <a:tr h="370840">
                <a:tc>
                  <a:txBody>
                    <a:bodyPr/>
                    <a:lstStyle/>
                    <a:p>
                      <a:r>
                        <a:rPr lang="en-US" sz="2400" dirty="0"/>
                        <a:t>It’s possible</a:t>
                      </a:r>
                      <a:r>
                        <a:rPr lang="en-US" sz="2400" baseline="0" dirty="0"/>
                        <a:t> we could win the lottery.</a:t>
                      </a:r>
                      <a:endParaRPr lang="en-US" sz="2400" dirty="0"/>
                    </a:p>
                  </a:txBody>
                  <a:tcPr/>
                </a:tc>
                <a:tc>
                  <a:txBody>
                    <a:bodyPr/>
                    <a:lstStyle/>
                    <a:p>
                      <a:r>
                        <a:rPr lang="en-US" sz="2400" dirty="0"/>
                        <a:t>The chances of winning the lottery are one in 20 million.</a:t>
                      </a:r>
                    </a:p>
                  </a:txBody>
                  <a:tcPr/>
                </a:tc>
                <a:extLst>
                  <a:ext uri="{0D108BD9-81ED-4DB2-BD59-A6C34878D82A}">
                    <a16:rowId xmlns:a16="http://schemas.microsoft.com/office/drawing/2014/main" val="10002"/>
                  </a:ext>
                </a:extLst>
              </a:tr>
              <a:tr h="370840">
                <a:tc>
                  <a:txBody>
                    <a:bodyPr/>
                    <a:lstStyle/>
                    <a:p>
                      <a:r>
                        <a:rPr lang="en-US" sz="2400" dirty="0"/>
                        <a:t>It’s possible</a:t>
                      </a:r>
                      <a:r>
                        <a:rPr lang="en-US" sz="2400" baseline="0" dirty="0"/>
                        <a:t> we could die in a car accident.</a:t>
                      </a:r>
                      <a:endParaRPr lang="en-US" sz="2400" dirty="0"/>
                    </a:p>
                  </a:txBody>
                  <a:tcPr/>
                </a:tc>
                <a:tc>
                  <a:txBody>
                    <a:bodyPr/>
                    <a:lstStyle/>
                    <a:p>
                      <a:r>
                        <a:rPr lang="en-US" sz="2400" dirty="0"/>
                        <a:t>The chance of being killed by a car is one in 50,000.</a:t>
                      </a:r>
                    </a:p>
                  </a:txBody>
                  <a:tcPr/>
                </a:tc>
                <a:extLst>
                  <a:ext uri="{0D108BD9-81ED-4DB2-BD59-A6C34878D82A}">
                    <a16:rowId xmlns:a16="http://schemas.microsoft.com/office/drawing/2014/main" val="10003"/>
                  </a:ext>
                </a:extLst>
              </a:tr>
              <a:tr h="370840">
                <a:tc>
                  <a:txBody>
                    <a:bodyPr/>
                    <a:lstStyle/>
                    <a:p>
                      <a:r>
                        <a:rPr lang="en-US" sz="2400" dirty="0"/>
                        <a:t>It’s possible that we face a ransomware attack this year.</a:t>
                      </a:r>
                    </a:p>
                  </a:txBody>
                  <a:tcPr/>
                </a:tc>
                <a:tc>
                  <a:txBody>
                    <a:bodyPr/>
                    <a:lstStyle/>
                    <a:p>
                      <a:r>
                        <a:rPr lang="en-US" sz="2400" dirty="0"/>
                        <a:t>There is a 60% probability that we will suffer a ransomware attack this year.</a:t>
                      </a:r>
                    </a:p>
                  </a:txBody>
                  <a:tcPr/>
                </a:tc>
                <a:extLst>
                  <a:ext uri="{0D108BD9-81ED-4DB2-BD59-A6C34878D82A}">
                    <a16:rowId xmlns:a16="http://schemas.microsoft.com/office/drawing/2014/main" val="1740106867"/>
                  </a:ext>
                </a:extLst>
              </a:tr>
            </a:tbl>
          </a:graphicData>
        </a:graphic>
      </p:graphicFrame>
    </p:spTree>
    <p:extLst>
      <p:ext uri="{BB962C8B-B14F-4D97-AF65-F5344CB8AC3E}">
        <p14:creationId xmlns:p14="http://schemas.microsoft.com/office/powerpoint/2010/main" val="205247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Probability vs. Possibility</a:t>
            </a:r>
          </a:p>
        </p:txBody>
      </p:sp>
      <p:sp>
        <p:nvSpPr>
          <p:cNvPr id="3" name="Content Placeholder 2"/>
          <p:cNvSpPr>
            <a:spLocks noGrp="1"/>
          </p:cNvSpPr>
          <p:nvPr>
            <p:ph idx="1"/>
          </p:nvPr>
        </p:nvSpPr>
        <p:spPr/>
        <p:txBody>
          <a:bodyPr>
            <a:normAutofit lnSpcReduction="10000"/>
          </a:bodyPr>
          <a:lstStyle/>
          <a:p>
            <a:r>
              <a:rPr lang="en-US" dirty="0"/>
              <a:t>It is essential to use the right terminology as it shifts the discussion. </a:t>
            </a:r>
          </a:p>
          <a:p>
            <a:r>
              <a:rPr lang="en-US" dirty="0"/>
              <a:t>For example, auditors tend to focus on compliance. Their world is mostly binary either you are or are not compliant or a situation is a risk or isn’t. </a:t>
            </a:r>
          </a:p>
          <a:p>
            <a:r>
              <a:rPr lang="en-US" dirty="0"/>
              <a:t>For example, they might report that ten endpoints not having the latest AV signatures (out of 3000) is a risk. They might be looking at it from a </a:t>
            </a:r>
            <a:r>
              <a:rPr lang="en-US" b="1" dirty="0"/>
              <a:t>“possibility” </a:t>
            </a:r>
            <a:r>
              <a:rPr lang="en-US" dirty="0"/>
              <a:t>perspective, i.e. “..it’s possible that some malware will not be detected on one of these ten machines and will cause major losses.”</a:t>
            </a:r>
          </a:p>
          <a:p>
            <a:r>
              <a:rPr lang="en-US" dirty="0"/>
              <a:t>If we shift the discussion to focus on </a:t>
            </a:r>
            <a:r>
              <a:rPr lang="en-US" b="1" dirty="0"/>
              <a:t>probability </a:t>
            </a:r>
            <a:r>
              <a:rPr lang="en-US" dirty="0"/>
              <a:t>we might reason that infection at worst will be limited to these 10 machines and impact will be low as there is now outbreak.</a:t>
            </a:r>
          </a:p>
        </p:txBody>
      </p:sp>
      <p:sp>
        <p:nvSpPr>
          <p:cNvPr id="4" name="Slide Number Placeholder 3">
            <a:extLst>
              <a:ext uri="{FF2B5EF4-FFF2-40B4-BE49-F238E27FC236}">
                <a16:creationId xmlns:a16="http://schemas.microsoft.com/office/drawing/2014/main" id="{92E0F647-0384-456D-9F9F-CC6BA6A5FDC9}"/>
              </a:ext>
            </a:extLst>
          </p:cNvPr>
          <p:cNvSpPr>
            <a:spLocks noGrp="1"/>
          </p:cNvSpPr>
          <p:nvPr>
            <p:ph type="sldNum" sz="quarter" idx="12"/>
          </p:nvPr>
        </p:nvSpPr>
        <p:spPr/>
        <p:txBody>
          <a:bodyPr/>
          <a:lstStyle/>
          <a:p>
            <a:fld id="{D8C804A1-B6BA-5D40-98D1-9C3FE965D78F}" type="slidenum">
              <a:rPr lang="en-US" smtClean="0"/>
              <a:t>29</a:t>
            </a:fld>
            <a:endParaRPr lang="en-US"/>
          </a:p>
        </p:txBody>
      </p:sp>
    </p:spTree>
    <p:extLst>
      <p:ext uri="{BB962C8B-B14F-4D97-AF65-F5344CB8AC3E}">
        <p14:creationId xmlns:p14="http://schemas.microsoft.com/office/powerpoint/2010/main" val="399554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2B6E-9ED5-6945-B158-9D4DEFE32321}"/>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8D3364BB-241A-7E43-A13E-8C8655C73AA5}"/>
              </a:ext>
            </a:extLst>
          </p:cNvPr>
          <p:cNvSpPr>
            <a:spLocks noGrp="1"/>
          </p:cNvSpPr>
          <p:nvPr>
            <p:ph idx="1"/>
          </p:nvPr>
        </p:nvSpPr>
        <p:spPr/>
        <p:txBody>
          <a:bodyPr/>
          <a:lstStyle/>
          <a:p>
            <a:r>
              <a:rPr lang="en-US" dirty="0"/>
              <a:t>I would like to thank and acknowledge the following people for their valuable contributions to this course material:</a:t>
            </a:r>
          </a:p>
          <a:p>
            <a:r>
              <a:rPr lang="en-US" dirty="0">
                <a:solidFill>
                  <a:srgbClr val="FF0000"/>
                </a:solidFill>
              </a:rPr>
              <a:t>Have your name and effort acknowledged here!!!</a:t>
            </a:r>
          </a:p>
        </p:txBody>
      </p:sp>
      <p:sp>
        <p:nvSpPr>
          <p:cNvPr id="4" name="Slide Number Placeholder 3">
            <a:extLst>
              <a:ext uri="{FF2B5EF4-FFF2-40B4-BE49-F238E27FC236}">
                <a16:creationId xmlns:a16="http://schemas.microsoft.com/office/drawing/2014/main" id="{4671A5D3-CC29-43DF-B2AC-4231D6DB7224}"/>
              </a:ext>
            </a:extLst>
          </p:cNvPr>
          <p:cNvSpPr>
            <a:spLocks noGrp="1"/>
          </p:cNvSpPr>
          <p:nvPr>
            <p:ph type="sldNum" sz="quarter" idx="12"/>
          </p:nvPr>
        </p:nvSpPr>
        <p:spPr/>
        <p:txBody>
          <a:bodyPr/>
          <a:lstStyle/>
          <a:p>
            <a:fld id="{D8C804A1-B6BA-5D40-98D1-9C3FE965D78F}" type="slidenum">
              <a:rPr lang="en-US" smtClean="0"/>
              <a:t>3</a:t>
            </a:fld>
            <a:endParaRPr lang="en-US"/>
          </a:p>
        </p:txBody>
      </p:sp>
    </p:spTree>
    <p:extLst>
      <p:ext uri="{BB962C8B-B14F-4D97-AF65-F5344CB8AC3E}">
        <p14:creationId xmlns:p14="http://schemas.microsoft.com/office/powerpoint/2010/main" val="1120705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9496-D6C9-7147-ADFE-5045C736FD64}"/>
              </a:ext>
            </a:extLst>
          </p:cNvPr>
          <p:cNvSpPr>
            <a:spLocks noGrp="1"/>
          </p:cNvSpPr>
          <p:nvPr>
            <p:ph type="title"/>
          </p:nvPr>
        </p:nvSpPr>
        <p:spPr>
          <a:xfrm>
            <a:off x="3138681" y="994124"/>
            <a:ext cx="8296275" cy="893307"/>
          </a:xfrm>
        </p:spPr>
        <p:txBody>
          <a:bodyPr>
            <a:normAutofit fontScale="90000"/>
          </a:bodyPr>
          <a:lstStyle/>
          <a:p>
            <a:r>
              <a:rPr lang="en-US" b="1" dirty="0"/>
              <a:t>Probability theory was invented to solve a gambling problem!!</a:t>
            </a:r>
          </a:p>
        </p:txBody>
      </p:sp>
      <p:sp>
        <p:nvSpPr>
          <p:cNvPr id="3" name="Content Placeholder 2">
            <a:extLst>
              <a:ext uri="{FF2B5EF4-FFF2-40B4-BE49-F238E27FC236}">
                <a16:creationId xmlns:a16="http://schemas.microsoft.com/office/drawing/2014/main" id="{0EA1B027-9425-B44A-BCB1-137CAF742D7B}"/>
              </a:ext>
            </a:extLst>
          </p:cNvPr>
          <p:cNvSpPr>
            <a:spLocks noGrp="1"/>
          </p:cNvSpPr>
          <p:nvPr>
            <p:ph idx="1"/>
          </p:nvPr>
        </p:nvSpPr>
        <p:spPr>
          <a:xfrm>
            <a:off x="838200" y="2926079"/>
            <a:ext cx="10515600" cy="3250883"/>
          </a:xfrm>
        </p:spPr>
        <p:txBody>
          <a:bodyPr>
            <a:normAutofit/>
          </a:bodyPr>
          <a:lstStyle/>
          <a:p>
            <a:r>
              <a:rPr lang="en-US" dirty="0"/>
              <a:t>Chevalier de </a:t>
            </a:r>
            <a:r>
              <a:rPr lang="en-US" dirty="0" err="1"/>
              <a:t>Méré</a:t>
            </a:r>
            <a:r>
              <a:rPr lang="en-US" dirty="0"/>
              <a:t> was a A 17</a:t>
            </a:r>
            <a:r>
              <a:rPr lang="en-US" baseline="30000" dirty="0"/>
              <a:t>th</a:t>
            </a:r>
            <a:r>
              <a:rPr lang="en-US" dirty="0"/>
              <a:t> century gambler. He ignited the mathematical foundations for the theory of probability. When he was tired of loosing in a game of dice he turned to Blaise Pascal for help. Pascal in turn worked with Pierre de Fermat and together they laid out the mathematical foundation for the theory of probability.</a:t>
            </a:r>
          </a:p>
          <a:p>
            <a:r>
              <a:rPr lang="en-US" dirty="0"/>
              <a:t>Blaise Pascal and Pierre de Fermat are considered the fathers of probability theory.</a:t>
            </a:r>
          </a:p>
        </p:txBody>
      </p:sp>
      <p:sp>
        <p:nvSpPr>
          <p:cNvPr id="8" name="Explosion 1 7">
            <a:extLst>
              <a:ext uri="{FF2B5EF4-FFF2-40B4-BE49-F238E27FC236}">
                <a16:creationId xmlns:a16="http://schemas.microsoft.com/office/drawing/2014/main" id="{8CFCBF67-3EC0-2B45-A101-B42D90E2775B}"/>
              </a:ext>
            </a:extLst>
          </p:cNvPr>
          <p:cNvSpPr/>
          <p:nvPr/>
        </p:nvSpPr>
        <p:spPr>
          <a:xfrm>
            <a:off x="605495" y="423898"/>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75BA14-63A8-834A-8CA6-219DC39BE169}"/>
              </a:ext>
            </a:extLst>
          </p:cNvPr>
          <p:cNvSpPr/>
          <p:nvPr/>
        </p:nvSpPr>
        <p:spPr>
          <a:xfrm>
            <a:off x="0" y="907079"/>
            <a:ext cx="3682728"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Fun </a:t>
            </a:r>
          </a:p>
        </p:txBody>
      </p:sp>
      <p:sp>
        <p:nvSpPr>
          <p:cNvPr id="9" name="Rectangle 8">
            <a:extLst>
              <a:ext uri="{FF2B5EF4-FFF2-40B4-BE49-F238E27FC236}">
                <a16:creationId xmlns:a16="http://schemas.microsoft.com/office/drawing/2014/main" id="{4D44B5A1-947F-9B49-99A5-9539CDA15936}"/>
              </a:ext>
            </a:extLst>
          </p:cNvPr>
          <p:cNvSpPr/>
          <p:nvPr/>
        </p:nvSpPr>
        <p:spPr>
          <a:xfrm>
            <a:off x="1271849" y="1376492"/>
            <a:ext cx="1139030"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Fact</a:t>
            </a:r>
          </a:p>
        </p:txBody>
      </p:sp>
      <p:sp>
        <p:nvSpPr>
          <p:cNvPr id="4" name="Slide Number Placeholder 3">
            <a:extLst>
              <a:ext uri="{FF2B5EF4-FFF2-40B4-BE49-F238E27FC236}">
                <a16:creationId xmlns:a16="http://schemas.microsoft.com/office/drawing/2014/main" id="{8C1D4CB7-C996-47A6-B35B-A9DAA841BF2A}"/>
              </a:ext>
            </a:extLst>
          </p:cNvPr>
          <p:cNvSpPr>
            <a:spLocks noGrp="1"/>
          </p:cNvSpPr>
          <p:nvPr>
            <p:ph type="sldNum" sz="quarter" idx="12"/>
          </p:nvPr>
        </p:nvSpPr>
        <p:spPr/>
        <p:txBody>
          <a:bodyPr/>
          <a:lstStyle/>
          <a:p>
            <a:fld id="{D8C804A1-B6BA-5D40-98D1-9C3FE965D78F}" type="slidenum">
              <a:rPr lang="en-US" smtClean="0"/>
              <a:t>30</a:t>
            </a:fld>
            <a:endParaRPr lang="en-US"/>
          </a:p>
        </p:txBody>
      </p:sp>
    </p:spTree>
    <p:extLst>
      <p:ext uri="{BB962C8B-B14F-4D97-AF65-F5344CB8AC3E}">
        <p14:creationId xmlns:p14="http://schemas.microsoft.com/office/powerpoint/2010/main" val="197146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6008" y="4028270"/>
            <a:ext cx="2387780" cy="238778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09217" y="4261709"/>
            <a:ext cx="2220418" cy="1920901"/>
          </a:xfrm>
          <a:prstGeom prst="rect">
            <a:avLst/>
          </a:prstGeom>
        </p:spPr>
      </p:pic>
      <p:sp>
        <p:nvSpPr>
          <p:cNvPr id="2" name="Title 1"/>
          <p:cNvSpPr>
            <a:spLocks noGrp="1"/>
          </p:cNvSpPr>
          <p:nvPr>
            <p:ph type="title"/>
          </p:nvPr>
        </p:nvSpPr>
        <p:spPr/>
        <p:txBody>
          <a:bodyPr/>
          <a:lstStyle/>
          <a:p>
            <a:r>
              <a:rPr lang="en-US" b="1" dirty="0"/>
              <a:t>Accuracy and Precision</a:t>
            </a:r>
          </a:p>
        </p:txBody>
      </p:sp>
      <p:sp>
        <p:nvSpPr>
          <p:cNvPr id="3" name="Content Placeholder 2"/>
          <p:cNvSpPr>
            <a:spLocks noGrp="1"/>
          </p:cNvSpPr>
          <p:nvPr>
            <p:ph idx="1"/>
          </p:nvPr>
        </p:nvSpPr>
        <p:spPr/>
        <p:txBody>
          <a:bodyPr/>
          <a:lstStyle/>
          <a:p>
            <a:pPr marL="0" indent="0">
              <a:buNone/>
            </a:pPr>
            <a:r>
              <a:rPr lang="en-US" b="1" dirty="0"/>
              <a:t>Explained in plain English:</a:t>
            </a:r>
          </a:p>
          <a:p>
            <a:pPr marL="0" indent="0">
              <a:buNone/>
            </a:pPr>
            <a:r>
              <a:rPr lang="en-US" b="1" dirty="0"/>
              <a:t>Accuracy: </a:t>
            </a:r>
            <a:r>
              <a:rPr lang="en-US" dirty="0"/>
              <a:t>How close a value is to its true/expected value.</a:t>
            </a:r>
          </a:p>
          <a:p>
            <a:pPr marL="0" indent="0">
              <a:buNone/>
            </a:pPr>
            <a:r>
              <a:rPr lang="en-US" b="1" dirty="0"/>
              <a:t>Precision: </a:t>
            </a:r>
            <a:r>
              <a:rPr lang="en-US" dirty="0"/>
              <a:t>How repeatable a result is.</a:t>
            </a:r>
          </a:p>
          <a:p>
            <a:pPr marL="0" indent="0">
              <a:buNone/>
            </a:pPr>
            <a:r>
              <a:rPr lang="en-US" dirty="0"/>
              <a:t>You can think of accuracy as related to being correct and precision related to being repeatable.</a:t>
            </a:r>
          </a:p>
        </p:txBody>
      </p:sp>
      <p:sp>
        <p:nvSpPr>
          <p:cNvPr id="10" name="Rectangle 9">
            <a:extLst>
              <a:ext uri="{FF2B5EF4-FFF2-40B4-BE49-F238E27FC236}">
                <a16:creationId xmlns:a16="http://schemas.microsoft.com/office/drawing/2014/main" id="{D9552E37-50F4-734E-B9EF-7DF7B55A4966}"/>
              </a:ext>
            </a:extLst>
          </p:cNvPr>
          <p:cNvSpPr/>
          <p:nvPr/>
        </p:nvSpPr>
        <p:spPr>
          <a:xfrm>
            <a:off x="5066136" y="4381229"/>
            <a:ext cx="3191607"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Which is precise and which is accurate?</a:t>
            </a:r>
          </a:p>
        </p:txBody>
      </p:sp>
      <p:sp>
        <p:nvSpPr>
          <p:cNvPr id="11" name="Rectangle 10">
            <a:extLst>
              <a:ext uri="{FF2B5EF4-FFF2-40B4-BE49-F238E27FC236}">
                <a16:creationId xmlns:a16="http://schemas.microsoft.com/office/drawing/2014/main" id="{D824D20D-FB71-214F-A334-F26922FC5418}"/>
              </a:ext>
            </a:extLst>
          </p:cNvPr>
          <p:cNvSpPr/>
          <p:nvPr/>
        </p:nvSpPr>
        <p:spPr>
          <a:xfrm>
            <a:off x="4110580" y="4381228"/>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E44BCF06-511E-42E5-91AD-38668E0B5DB9}"/>
              </a:ext>
            </a:extLst>
          </p:cNvPr>
          <p:cNvSpPr>
            <a:spLocks noGrp="1"/>
          </p:cNvSpPr>
          <p:nvPr>
            <p:ph type="sldNum" sz="quarter" idx="12"/>
          </p:nvPr>
        </p:nvSpPr>
        <p:spPr/>
        <p:txBody>
          <a:bodyPr/>
          <a:lstStyle/>
          <a:p>
            <a:fld id="{D8C804A1-B6BA-5D40-98D1-9C3FE965D78F}" type="slidenum">
              <a:rPr lang="en-US" smtClean="0"/>
              <a:t>31</a:t>
            </a:fld>
            <a:endParaRPr lang="en-US"/>
          </a:p>
        </p:txBody>
      </p:sp>
    </p:spTree>
    <p:extLst>
      <p:ext uri="{BB962C8B-B14F-4D97-AF65-F5344CB8AC3E}">
        <p14:creationId xmlns:p14="http://schemas.microsoft.com/office/powerpoint/2010/main" val="340409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Accuracy and Precision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If you asked for the height of Burj Khalifa and I told you 812meters and someone else said between 820 and 840 meters you would probably believe it’s 812m. It’s a precise number and implies certainty. However it happens to be wrong and the estimate of 820 to 840m is correct i.e. accurate because the real value is somewhere in that range (828m).</a:t>
            </a:r>
          </a:p>
          <a:p>
            <a:pPr marL="0" indent="0">
              <a:buNone/>
            </a:pPr>
            <a:endParaRPr lang="en-US" dirty="0"/>
          </a:p>
          <a:p>
            <a:pPr marL="0" indent="0">
              <a:buNone/>
            </a:pPr>
            <a:endParaRPr lang="en-US" dirty="0"/>
          </a:p>
        </p:txBody>
      </p:sp>
      <p:sp>
        <p:nvSpPr>
          <p:cNvPr id="9" name="Rectangle 8">
            <a:extLst>
              <a:ext uri="{FF2B5EF4-FFF2-40B4-BE49-F238E27FC236}">
                <a16:creationId xmlns:a16="http://schemas.microsoft.com/office/drawing/2014/main" id="{48A54038-576E-944B-BEC0-AC530EBEAD1C}"/>
              </a:ext>
            </a:extLst>
          </p:cNvPr>
          <p:cNvSpPr/>
          <p:nvPr/>
        </p:nvSpPr>
        <p:spPr>
          <a:xfrm>
            <a:off x="1793756" y="1512443"/>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When we have to estimate a quantity, what is typically more important accuracy or precision?</a:t>
            </a:r>
          </a:p>
        </p:txBody>
      </p:sp>
      <p:sp>
        <p:nvSpPr>
          <p:cNvPr id="10" name="Rectangle 9">
            <a:extLst>
              <a:ext uri="{FF2B5EF4-FFF2-40B4-BE49-F238E27FC236}">
                <a16:creationId xmlns:a16="http://schemas.microsoft.com/office/drawing/2014/main" id="{B06A3BBC-1B5C-EC41-BA6D-FBBED7FB6599}"/>
              </a:ext>
            </a:extLst>
          </p:cNvPr>
          <p:cNvSpPr/>
          <p:nvPr/>
        </p:nvSpPr>
        <p:spPr>
          <a:xfrm>
            <a:off x="838200" y="1512444"/>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
        <p:nvSpPr>
          <p:cNvPr id="4" name="Slide Number Placeholder 3">
            <a:extLst>
              <a:ext uri="{FF2B5EF4-FFF2-40B4-BE49-F238E27FC236}">
                <a16:creationId xmlns:a16="http://schemas.microsoft.com/office/drawing/2014/main" id="{9693EB00-ACEF-4058-80B4-3E17D9A5EE66}"/>
              </a:ext>
            </a:extLst>
          </p:cNvPr>
          <p:cNvSpPr>
            <a:spLocks noGrp="1"/>
          </p:cNvSpPr>
          <p:nvPr>
            <p:ph type="sldNum" sz="quarter" idx="12"/>
          </p:nvPr>
        </p:nvSpPr>
        <p:spPr/>
        <p:txBody>
          <a:bodyPr/>
          <a:lstStyle/>
          <a:p>
            <a:fld id="{D8C804A1-B6BA-5D40-98D1-9C3FE965D78F}" type="slidenum">
              <a:rPr lang="en-US" smtClean="0"/>
              <a:t>32</a:t>
            </a:fld>
            <a:endParaRPr lang="en-US"/>
          </a:p>
        </p:txBody>
      </p:sp>
    </p:spTree>
    <p:extLst>
      <p:ext uri="{BB962C8B-B14F-4D97-AF65-F5344CB8AC3E}">
        <p14:creationId xmlns:p14="http://schemas.microsoft.com/office/powerpoint/2010/main" val="5752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80B-3967-D54A-BD9D-2B7FA677D1E7}"/>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0C2AD70C-37BC-4342-8869-95CE6AF57253}"/>
              </a:ext>
            </a:extLst>
          </p:cNvPr>
          <p:cNvSpPr>
            <a:spLocks noGrp="1"/>
          </p:cNvSpPr>
          <p:nvPr>
            <p:ph idx="1"/>
          </p:nvPr>
        </p:nvSpPr>
        <p:spPr/>
        <p:txBody>
          <a:bodyPr/>
          <a:lstStyle/>
          <a:p>
            <a:r>
              <a:rPr lang="en-US" dirty="0"/>
              <a:t>We have presented FAIR as a quantitative risk analysis model, this means that its building blocks can be quantified or measured.</a:t>
            </a:r>
          </a:p>
          <a:p>
            <a:r>
              <a:rPr lang="en-US" dirty="0"/>
              <a:t>The building block are usually measured in numbers, percentages or a currency.</a:t>
            </a:r>
          </a:p>
          <a:p>
            <a:endParaRPr lang="en-US" dirty="0"/>
          </a:p>
        </p:txBody>
      </p:sp>
      <p:sp>
        <p:nvSpPr>
          <p:cNvPr id="4" name="Slide Number Placeholder 3">
            <a:extLst>
              <a:ext uri="{FF2B5EF4-FFF2-40B4-BE49-F238E27FC236}">
                <a16:creationId xmlns:a16="http://schemas.microsoft.com/office/drawing/2014/main" id="{DA314052-406B-4186-8267-D73E2BA6A5EC}"/>
              </a:ext>
            </a:extLst>
          </p:cNvPr>
          <p:cNvSpPr>
            <a:spLocks noGrp="1"/>
          </p:cNvSpPr>
          <p:nvPr>
            <p:ph type="sldNum" sz="quarter" idx="12"/>
          </p:nvPr>
        </p:nvSpPr>
        <p:spPr/>
        <p:txBody>
          <a:bodyPr/>
          <a:lstStyle/>
          <a:p>
            <a:fld id="{D8C804A1-B6BA-5D40-98D1-9C3FE965D78F}" type="slidenum">
              <a:rPr lang="en-US" smtClean="0"/>
              <a:t>33</a:t>
            </a:fld>
            <a:endParaRPr lang="en-US"/>
          </a:p>
        </p:txBody>
      </p:sp>
    </p:spTree>
    <p:extLst>
      <p:ext uri="{BB962C8B-B14F-4D97-AF65-F5344CB8AC3E}">
        <p14:creationId xmlns:p14="http://schemas.microsoft.com/office/powerpoint/2010/main" val="1527028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3903" y="1698434"/>
            <a:ext cx="8859393" cy="2852737"/>
          </a:xfrm>
        </p:spPr>
        <p:txBody>
          <a:bodyPr>
            <a:noAutofit/>
          </a:bodyPr>
          <a:lstStyle/>
          <a:p>
            <a:r>
              <a:rPr lang="en-US" sz="7200" b="1" dirty="0">
                <a:latin typeface="Arial" panose="020B0604020202020204" pitchFamily="34" charset="0"/>
                <a:cs typeface="Arial" panose="020B0604020202020204" pitchFamily="34" charset="0"/>
              </a:rPr>
              <a:t>But, what exactly is a measurement?</a:t>
            </a:r>
          </a:p>
        </p:txBody>
      </p:sp>
      <p:pic>
        <p:nvPicPr>
          <p:cNvPr id="5" name="Picture 4"/>
          <p:cNvPicPr>
            <a:picLocks noChangeAspect="1"/>
          </p:cNvPicPr>
          <p:nvPr/>
        </p:nvPicPr>
        <p:blipFill>
          <a:blip r:embed="rId2"/>
          <a:stretch>
            <a:fillRect/>
          </a:stretch>
        </p:blipFill>
        <p:spPr>
          <a:xfrm>
            <a:off x="-1447800" y="640556"/>
            <a:ext cx="5677692" cy="5687219"/>
          </a:xfrm>
          <a:prstGeom prst="rect">
            <a:avLst/>
          </a:prstGeom>
        </p:spPr>
      </p:pic>
      <p:cxnSp>
        <p:nvCxnSpPr>
          <p:cNvPr id="7" name="Straight Connector 6"/>
          <p:cNvCxnSpPr/>
          <p:nvPr/>
        </p:nvCxnSpPr>
        <p:spPr>
          <a:xfrm>
            <a:off x="32084" y="-381000"/>
            <a:ext cx="0" cy="7848600"/>
          </a:xfrm>
          <a:prstGeom prst="line">
            <a:avLst/>
          </a:prstGeom>
          <a:ln w="161925">
            <a:solidFill>
              <a:srgbClr val="503007"/>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09133F9-F6A6-401B-ADF5-086B1B2A204E}"/>
              </a:ext>
            </a:extLst>
          </p:cNvPr>
          <p:cNvSpPr>
            <a:spLocks noGrp="1"/>
          </p:cNvSpPr>
          <p:nvPr>
            <p:ph type="sldNum" sz="quarter" idx="12"/>
          </p:nvPr>
        </p:nvSpPr>
        <p:spPr/>
        <p:txBody>
          <a:bodyPr/>
          <a:lstStyle/>
          <a:p>
            <a:fld id="{D8C804A1-B6BA-5D40-98D1-9C3FE965D78F}" type="slidenum">
              <a:rPr lang="en-US" smtClean="0"/>
              <a:t>34</a:t>
            </a:fld>
            <a:endParaRPr lang="en-US"/>
          </a:p>
        </p:txBody>
      </p:sp>
    </p:spTree>
    <p:extLst>
      <p:ext uri="{BB962C8B-B14F-4D97-AF65-F5344CB8AC3E}">
        <p14:creationId xmlns:p14="http://schemas.microsoft.com/office/powerpoint/2010/main" val="502226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D3B45B-0CD7-2946-A987-D19A38F99EA6}"/>
              </a:ext>
            </a:extLst>
          </p:cNvPr>
          <p:cNvSpPr/>
          <p:nvPr/>
        </p:nvSpPr>
        <p:spPr>
          <a:xfrm>
            <a:off x="381000" y="1092370"/>
            <a:ext cx="11430000" cy="4670191"/>
          </a:xfrm>
          <a:prstGeom prst="rect">
            <a:avLst/>
          </a:prstGeom>
          <a:solidFill>
            <a:srgbClr val="28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11901" defTabSz="609585"/>
            <a:endParaRPr lang="en-US" sz="3200" i="1" dirty="0">
              <a:solidFill>
                <a:schemeClr val="bg1"/>
              </a:solidFill>
              <a:latin typeface="Arial" panose="020B0604020202020204" pitchFamily="34" charset="0"/>
              <a:cs typeface="Arial" panose="020B0604020202020204" pitchFamily="34" charset="0"/>
            </a:endParaRPr>
          </a:p>
        </p:txBody>
      </p:sp>
      <p:sp>
        <p:nvSpPr>
          <p:cNvPr id="5" name="Oval 4"/>
          <p:cNvSpPr/>
          <p:nvPr/>
        </p:nvSpPr>
        <p:spPr>
          <a:xfrm>
            <a:off x="918980" y="1559492"/>
            <a:ext cx="2274680" cy="22746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7" name="Rectangle 6"/>
          <p:cNvSpPr/>
          <p:nvPr/>
        </p:nvSpPr>
        <p:spPr>
          <a:xfrm>
            <a:off x="599438" y="4800600"/>
            <a:ext cx="6160661" cy="913199"/>
          </a:xfrm>
          <a:prstGeom prst="rect">
            <a:avLst/>
          </a:prstGeom>
        </p:spPr>
        <p:txBody>
          <a:bodyPr wrap="none">
            <a:spAutoFit/>
          </a:bodyPr>
          <a:lstStyle/>
          <a:p>
            <a:r>
              <a:rPr lang="en-US" sz="2667" i="1" dirty="0">
                <a:solidFill>
                  <a:schemeClr val="bg1"/>
                </a:solidFill>
                <a:latin typeface="Arial" panose="020B0604020202020204" pitchFamily="34" charset="0"/>
                <a:cs typeface="Arial" panose="020B0604020202020204" pitchFamily="34" charset="0"/>
              </a:rPr>
              <a:t>- Bertrand Russell</a:t>
            </a:r>
          </a:p>
          <a:p>
            <a:r>
              <a:rPr lang="en-US" sz="2667" i="1" dirty="0">
                <a:solidFill>
                  <a:schemeClr val="bg1"/>
                </a:solidFill>
                <a:latin typeface="Arial" panose="020B0604020202020204" pitchFamily="34" charset="0"/>
                <a:cs typeface="Arial" panose="020B0604020202020204" pitchFamily="34" charset="0"/>
              </a:rPr>
              <a:t>English mathematician and philosopher</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91066" y="1731578"/>
            <a:ext cx="1930509" cy="1930509"/>
          </a:xfrm>
          <a:prstGeom prst="rect">
            <a:avLst/>
          </a:prstGeom>
        </p:spPr>
      </p:pic>
      <p:sp>
        <p:nvSpPr>
          <p:cNvPr id="9" name="Isosceles Triangle 8"/>
          <p:cNvSpPr/>
          <p:nvPr/>
        </p:nvSpPr>
        <p:spPr>
          <a:xfrm rot="5400000">
            <a:off x="3145127" y="2447187"/>
            <a:ext cx="441235" cy="49929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 name="TextBox 1"/>
          <p:cNvSpPr txBox="1"/>
          <p:nvPr/>
        </p:nvSpPr>
        <p:spPr>
          <a:xfrm>
            <a:off x="3615391" y="1373543"/>
            <a:ext cx="7921663" cy="3970318"/>
          </a:xfrm>
          <a:prstGeom prst="rect">
            <a:avLst/>
          </a:prstGeom>
          <a:noFill/>
        </p:spPr>
        <p:txBody>
          <a:bodyPr wrap="square" rtlCol="0">
            <a:spAutoFit/>
          </a:bodyPr>
          <a:lstStyle/>
          <a:p>
            <a:r>
              <a:rPr lang="en-US" sz="3600" dirty="0">
                <a:solidFill>
                  <a:schemeClr val="bg1"/>
                </a:solidFill>
                <a:latin typeface="Arial" panose="020B0604020202020204" pitchFamily="34" charset="0"/>
                <a:cs typeface="Arial" panose="020B0604020202020204" pitchFamily="34" charset="0"/>
              </a:rPr>
              <a:t>“Although this may seem a paradox, all </a:t>
            </a:r>
            <a:r>
              <a:rPr lang="en-US" sz="3600" b="1" dirty="0">
                <a:solidFill>
                  <a:srgbClr val="FFC000"/>
                </a:solidFill>
                <a:latin typeface="Arial" panose="020B0604020202020204" pitchFamily="34" charset="0"/>
                <a:cs typeface="Arial" panose="020B0604020202020204" pitchFamily="34" charset="0"/>
              </a:rPr>
              <a:t>exact science is based on the idea of approximation</a:t>
            </a:r>
            <a:r>
              <a:rPr lang="en-US" sz="3600" dirty="0">
                <a:solidFill>
                  <a:schemeClr val="bg1"/>
                </a:solidFill>
                <a:latin typeface="Arial" panose="020B0604020202020204" pitchFamily="34" charset="0"/>
                <a:cs typeface="Arial" panose="020B0604020202020204" pitchFamily="34" charset="0"/>
              </a:rPr>
              <a:t>. If a man tells you he knowns a thing exactly then you can be safe in inferring that you are speaking to an inexact man.”</a:t>
            </a:r>
          </a:p>
          <a:p>
            <a:endParaRPr lang="en-US" sz="3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9CA2F77-743A-4E0F-8BA5-BB32BF0CB0E3}"/>
              </a:ext>
            </a:extLst>
          </p:cNvPr>
          <p:cNvSpPr>
            <a:spLocks noGrp="1"/>
          </p:cNvSpPr>
          <p:nvPr>
            <p:ph type="sldNum" sz="quarter" idx="12"/>
          </p:nvPr>
        </p:nvSpPr>
        <p:spPr/>
        <p:txBody>
          <a:bodyPr/>
          <a:lstStyle/>
          <a:p>
            <a:fld id="{D8C804A1-B6BA-5D40-98D1-9C3FE965D78F}" type="slidenum">
              <a:rPr lang="en-US" smtClean="0"/>
              <a:t>35</a:t>
            </a:fld>
            <a:endParaRPr lang="en-US"/>
          </a:p>
        </p:txBody>
      </p:sp>
      <p:grpSp>
        <p:nvGrpSpPr>
          <p:cNvPr id="6" name="Group 5">
            <a:extLst>
              <a:ext uri="{FF2B5EF4-FFF2-40B4-BE49-F238E27FC236}">
                <a16:creationId xmlns:a16="http://schemas.microsoft.com/office/drawing/2014/main" id="{B14C43DC-CB23-4ABF-B521-0B803DC225BE}"/>
              </a:ext>
            </a:extLst>
          </p:cNvPr>
          <p:cNvGrpSpPr/>
          <p:nvPr/>
        </p:nvGrpSpPr>
        <p:grpSpPr>
          <a:xfrm>
            <a:off x="3365744" y="1206144"/>
            <a:ext cx="1552343" cy="1623420"/>
            <a:chOff x="11965504" y="2541179"/>
            <a:chExt cx="2381150" cy="2342175"/>
          </a:xfrm>
        </p:grpSpPr>
        <p:sp>
          <p:nvSpPr>
            <p:cNvPr id="12" name="Freeform: Shape 2">
              <a:extLst>
                <a:ext uri="{FF2B5EF4-FFF2-40B4-BE49-F238E27FC236}">
                  <a16:creationId xmlns:a16="http://schemas.microsoft.com/office/drawing/2014/main" id="{C88B8BF6-C514-40F2-9A1F-6C3F959589D5}"/>
                </a:ext>
              </a:extLst>
            </p:cNvPr>
            <p:cNvSpPr/>
            <p:nvPr/>
          </p:nvSpPr>
          <p:spPr>
            <a:xfrm>
              <a:off x="13287286" y="2560994"/>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3" name="Freeform: Shape 2">
              <a:extLst>
                <a:ext uri="{FF2B5EF4-FFF2-40B4-BE49-F238E27FC236}">
                  <a16:creationId xmlns:a16="http://schemas.microsoft.com/office/drawing/2014/main" id="{DF8E0DC6-1CD7-4C31-A105-463534AB9D11}"/>
                </a:ext>
              </a:extLst>
            </p:cNvPr>
            <p:cNvSpPr/>
            <p:nvPr/>
          </p:nvSpPr>
          <p:spPr>
            <a:xfrm>
              <a:off x="11965504" y="2541179"/>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A0C86468-7C7B-4CB3-B587-1D73A7CB261E}"/>
              </a:ext>
            </a:extLst>
          </p:cNvPr>
          <p:cNvGrpSpPr/>
          <p:nvPr/>
        </p:nvGrpSpPr>
        <p:grpSpPr>
          <a:xfrm rot="10800000">
            <a:off x="9801457" y="3861037"/>
            <a:ext cx="1552343" cy="1623420"/>
            <a:chOff x="11965504" y="2541179"/>
            <a:chExt cx="2381150" cy="2342175"/>
          </a:xfrm>
        </p:grpSpPr>
        <p:sp>
          <p:nvSpPr>
            <p:cNvPr id="16" name="Freeform: Shape 2">
              <a:extLst>
                <a:ext uri="{FF2B5EF4-FFF2-40B4-BE49-F238E27FC236}">
                  <a16:creationId xmlns:a16="http://schemas.microsoft.com/office/drawing/2014/main" id="{57A184BD-3547-4C9B-8ABD-3E4F94430B86}"/>
                </a:ext>
              </a:extLst>
            </p:cNvPr>
            <p:cNvSpPr/>
            <p:nvPr/>
          </p:nvSpPr>
          <p:spPr>
            <a:xfrm>
              <a:off x="13287286" y="2560994"/>
              <a:ext cx="1059368" cy="2322360"/>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7" name="Freeform: Shape 2">
              <a:extLst>
                <a:ext uri="{FF2B5EF4-FFF2-40B4-BE49-F238E27FC236}">
                  <a16:creationId xmlns:a16="http://schemas.microsoft.com/office/drawing/2014/main" id="{D3BCAAA2-FC9D-470E-B139-2073887186E8}"/>
                </a:ext>
              </a:extLst>
            </p:cNvPr>
            <p:cNvSpPr/>
            <p:nvPr/>
          </p:nvSpPr>
          <p:spPr>
            <a:xfrm>
              <a:off x="11965504" y="2541179"/>
              <a:ext cx="1059368" cy="2322359"/>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319410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771F-F03D-D941-8B6F-B78C34119881}"/>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CB511B92-905B-0942-B109-6FB878480185}"/>
              </a:ext>
            </a:extLst>
          </p:cNvPr>
          <p:cNvSpPr>
            <a:spLocks noGrp="1"/>
          </p:cNvSpPr>
          <p:nvPr>
            <p:ph idx="1"/>
          </p:nvPr>
        </p:nvSpPr>
        <p:spPr/>
        <p:txBody>
          <a:bodyPr/>
          <a:lstStyle/>
          <a:p>
            <a:r>
              <a:rPr lang="en-US" dirty="0"/>
              <a:t>Our general understanding of “measurement” is usually linked to stating some exact and very precise number.</a:t>
            </a:r>
          </a:p>
          <a:p>
            <a:r>
              <a:rPr lang="en-US" dirty="0"/>
              <a:t>However, as we have seen in the previous quote </a:t>
            </a:r>
            <a:r>
              <a:rPr lang="en-US" b="1" i="1" dirty="0"/>
              <a:t>“…exact science is based on the idea of approximation…”.</a:t>
            </a:r>
          </a:p>
          <a:p>
            <a:r>
              <a:rPr lang="en-US" dirty="0"/>
              <a:t>This basically implies that a “measurement” can always be made more exact for example by using a different tool or method. However, a measurement that is more exact than another (i.e. the approximation) does not mean that the approximation on its own wasn’t useful or sufficient for the particular decision to be made.</a:t>
            </a:r>
          </a:p>
        </p:txBody>
      </p:sp>
      <p:sp>
        <p:nvSpPr>
          <p:cNvPr id="4" name="Rectangle 3">
            <a:extLst>
              <a:ext uri="{FF2B5EF4-FFF2-40B4-BE49-F238E27FC236}">
                <a16:creationId xmlns:a16="http://schemas.microsoft.com/office/drawing/2014/main" id="{25DEE9E2-417A-7343-A5CB-BC452FE7D9D7}"/>
              </a:ext>
            </a:extLst>
          </p:cNvPr>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5" name="Slide Number Placeholder 4">
            <a:extLst>
              <a:ext uri="{FF2B5EF4-FFF2-40B4-BE49-F238E27FC236}">
                <a16:creationId xmlns:a16="http://schemas.microsoft.com/office/drawing/2014/main" id="{BEF983ED-6EF2-402E-A9B5-51BA9B584D74}"/>
              </a:ext>
            </a:extLst>
          </p:cNvPr>
          <p:cNvSpPr>
            <a:spLocks noGrp="1"/>
          </p:cNvSpPr>
          <p:nvPr>
            <p:ph type="sldNum" sz="quarter" idx="12"/>
          </p:nvPr>
        </p:nvSpPr>
        <p:spPr/>
        <p:txBody>
          <a:bodyPr/>
          <a:lstStyle/>
          <a:p>
            <a:fld id="{D8C804A1-B6BA-5D40-98D1-9C3FE965D78F}" type="slidenum">
              <a:rPr lang="en-US" smtClean="0"/>
              <a:t>36</a:t>
            </a:fld>
            <a:endParaRPr lang="en-US"/>
          </a:p>
        </p:txBody>
      </p:sp>
    </p:spTree>
    <p:extLst>
      <p:ext uri="{BB962C8B-B14F-4D97-AF65-F5344CB8AC3E}">
        <p14:creationId xmlns:p14="http://schemas.microsoft.com/office/powerpoint/2010/main" val="250886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DEE7-3F11-AC43-B28F-A04581FCEC53}"/>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973E9C0B-E1F5-1D49-B5AC-A95798DFCBB5}"/>
              </a:ext>
            </a:extLst>
          </p:cNvPr>
          <p:cNvSpPr>
            <a:spLocks noGrp="1"/>
          </p:cNvSpPr>
          <p:nvPr>
            <p:ph idx="1"/>
          </p:nvPr>
        </p:nvSpPr>
        <p:spPr>
          <a:xfrm>
            <a:off x="838200" y="1330859"/>
            <a:ext cx="8484220" cy="4846104"/>
          </a:xfrm>
        </p:spPr>
        <p:txBody>
          <a:bodyPr>
            <a:normAutofit/>
          </a:bodyPr>
          <a:lstStyle/>
          <a:p>
            <a:r>
              <a:rPr lang="en-US" dirty="0"/>
              <a:t>It is reasonable to consider approximations as valid measurements.</a:t>
            </a:r>
          </a:p>
          <a:p>
            <a:r>
              <a:rPr lang="en-US" b="1" dirty="0"/>
              <a:t>Douglas Hubbard </a:t>
            </a:r>
            <a:r>
              <a:rPr lang="en-US" dirty="0"/>
              <a:t>in his books “How to measure anything – Finding the Value of “Intangibles” in Business” (now in its third edition) and “How to measure anything in Cybersecurity Risk” discusses this in more detail. </a:t>
            </a:r>
          </a:p>
          <a:p>
            <a:r>
              <a:rPr lang="en-US" dirty="0"/>
              <a:t>A good presentation from the author is available on YouTube:</a:t>
            </a:r>
          </a:p>
          <a:p>
            <a:r>
              <a:rPr lang="en-US" dirty="0">
                <a:hlinkClick r:id="rId2"/>
              </a:rPr>
              <a:t>https://www.youtube.com/watch?v=w4fHGTsZZD8</a:t>
            </a:r>
            <a:endParaRPr lang="en-US" dirty="0"/>
          </a:p>
          <a:p>
            <a:endParaRPr lang="en-US" dirty="0"/>
          </a:p>
        </p:txBody>
      </p:sp>
      <p:pic>
        <p:nvPicPr>
          <p:cNvPr id="7" name="Picture 6">
            <a:extLst>
              <a:ext uri="{FF2B5EF4-FFF2-40B4-BE49-F238E27FC236}">
                <a16:creationId xmlns:a16="http://schemas.microsoft.com/office/drawing/2014/main" id="{F4537B0A-FB90-4D46-AF9C-2928EE2A651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772886" y="3676454"/>
            <a:ext cx="1781077" cy="2689546"/>
          </a:xfrm>
          <a:prstGeom prst="rect">
            <a:avLst/>
          </a:prstGeom>
          <a:ln>
            <a:solidFill>
              <a:schemeClr val="bg1"/>
            </a:solidFill>
          </a:ln>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E9198403-CDCF-D945-A6B4-97777B9166FD}"/>
              </a:ext>
            </a:extLst>
          </p:cNvPr>
          <p:cNvPicPr>
            <a:picLocks noChangeAspect="1"/>
          </p:cNvPicPr>
          <p:nvPr/>
        </p:nvPicPr>
        <p:blipFill>
          <a:blip r:embed="rId4"/>
          <a:stretch>
            <a:fillRect/>
          </a:stretch>
        </p:blipFill>
        <p:spPr>
          <a:xfrm>
            <a:off x="9772886" y="838020"/>
            <a:ext cx="1781077" cy="2655618"/>
          </a:xfrm>
          <a:prstGeom prst="rect">
            <a:avLst/>
          </a:prstGeom>
        </p:spPr>
      </p:pic>
      <p:sp>
        <p:nvSpPr>
          <p:cNvPr id="4" name="Slide Number Placeholder 3">
            <a:extLst>
              <a:ext uri="{FF2B5EF4-FFF2-40B4-BE49-F238E27FC236}">
                <a16:creationId xmlns:a16="http://schemas.microsoft.com/office/drawing/2014/main" id="{DB08809B-1E93-44B9-82AA-FFF98195E8C6}"/>
              </a:ext>
            </a:extLst>
          </p:cNvPr>
          <p:cNvSpPr>
            <a:spLocks noGrp="1"/>
          </p:cNvSpPr>
          <p:nvPr>
            <p:ph type="sldNum" sz="quarter" idx="12"/>
          </p:nvPr>
        </p:nvSpPr>
        <p:spPr/>
        <p:txBody>
          <a:bodyPr/>
          <a:lstStyle/>
          <a:p>
            <a:fld id="{D8C804A1-B6BA-5D40-98D1-9C3FE965D78F}" type="slidenum">
              <a:rPr lang="en-US" smtClean="0"/>
              <a:t>37</a:t>
            </a:fld>
            <a:endParaRPr lang="en-US"/>
          </a:p>
        </p:txBody>
      </p:sp>
    </p:spTree>
    <p:extLst>
      <p:ext uri="{BB962C8B-B14F-4D97-AF65-F5344CB8AC3E}">
        <p14:creationId xmlns:p14="http://schemas.microsoft.com/office/powerpoint/2010/main" val="1255353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D3B45B-0CD7-2946-A987-D19A38F99EA6}"/>
              </a:ext>
            </a:extLst>
          </p:cNvPr>
          <p:cNvSpPr/>
          <p:nvPr/>
        </p:nvSpPr>
        <p:spPr>
          <a:xfrm>
            <a:off x="285492" y="609600"/>
            <a:ext cx="11621015" cy="3080073"/>
          </a:xfrm>
          <a:prstGeom prst="rect">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611901"/>
            <a:endParaRPr lang="en-US" sz="4267" dirty="0">
              <a:solidFill>
                <a:schemeClr val="bg1"/>
              </a:solidFill>
              <a:latin typeface="Arial" panose="020B0604020202020204" pitchFamily="34" charset="0"/>
              <a:cs typeface="Arial" panose="020B0604020202020204" pitchFamily="34" charset="0"/>
            </a:endParaRPr>
          </a:p>
        </p:txBody>
      </p:sp>
      <p:sp>
        <p:nvSpPr>
          <p:cNvPr id="9" name="Freeform: Shape 2"/>
          <p:cNvSpPr/>
          <p:nvPr/>
        </p:nvSpPr>
        <p:spPr>
          <a:xfrm>
            <a:off x="10898307" y="1782367"/>
            <a:ext cx="752803" cy="1650305"/>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10" name="Freeform: Shape 2"/>
          <p:cNvSpPr/>
          <p:nvPr/>
        </p:nvSpPr>
        <p:spPr>
          <a:xfrm>
            <a:off x="10008927" y="1782367"/>
            <a:ext cx="752803" cy="1650305"/>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sz="2400" dirty="0">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719715" y="765355"/>
            <a:ext cx="2210811" cy="1967999"/>
            <a:chOff x="-2850748" y="918963"/>
            <a:chExt cx="2210811" cy="1967999"/>
          </a:xfrm>
        </p:grpSpPr>
        <p:sp>
          <p:nvSpPr>
            <p:cNvPr id="6" name="Oval 5">
              <a:extLst>
                <a:ext uri="{FF2B5EF4-FFF2-40B4-BE49-F238E27FC236}">
                  <a16:creationId xmlns:a16="http://schemas.microsoft.com/office/drawing/2014/main" id="{18668C82-9C1B-D846-AC5F-C8B9C34F1238}"/>
                </a:ext>
              </a:extLst>
            </p:cNvPr>
            <p:cNvSpPr/>
            <p:nvPr/>
          </p:nvSpPr>
          <p:spPr>
            <a:xfrm>
              <a:off x="-2850748" y="918963"/>
              <a:ext cx="1966487" cy="196799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 name="Triangle 12">
              <a:extLst>
                <a:ext uri="{FF2B5EF4-FFF2-40B4-BE49-F238E27FC236}">
                  <a16:creationId xmlns:a16="http://schemas.microsoft.com/office/drawing/2014/main" id="{CDFDFF6B-D4A0-0C44-91DC-8B777887DB49}"/>
                </a:ext>
              </a:extLst>
            </p:cNvPr>
            <p:cNvSpPr/>
            <p:nvPr/>
          </p:nvSpPr>
          <p:spPr>
            <a:xfrm rot="5400000">
              <a:off x="-995759" y="1749181"/>
              <a:ext cx="326948" cy="384696"/>
            </a:xfrm>
            <a:prstGeom prst="triangle">
              <a:avLst>
                <a:gd name="adj" fmla="val 5322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44244D7-22BB-1240-9E8F-86E3B566370E}"/>
                </a:ext>
              </a:extLst>
            </p:cNvPr>
            <p:cNvPicPr>
              <a:picLocks noChangeAspect="1"/>
            </p:cNvPicPr>
            <p:nvPr/>
          </p:nvPicPr>
          <p:blipFill>
            <a:blip r:embed="rId3"/>
            <a:stretch>
              <a:fillRect/>
            </a:stretch>
          </p:blipFill>
          <p:spPr>
            <a:xfrm>
              <a:off x="-2714172" y="1022428"/>
              <a:ext cx="1693333" cy="1761067"/>
            </a:xfrm>
            <a:prstGeom prst="rect">
              <a:avLst/>
            </a:prstGeom>
          </p:spPr>
        </p:pic>
      </p:grpSp>
      <p:sp>
        <p:nvSpPr>
          <p:cNvPr id="14" name="TextBox 13">
            <a:extLst>
              <a:ext uri="{FF2B5EF4-FFF2-40B4-BE49-F238E27FC236}">
                <a16:creationId xmlns:a16="http://schemas.microsoft.com/office/drawing/2014/main" id="{CAD076ED-2D76-0549-8516-048B0F0BFFF4}"/>
              </a:ext>
            </a:extLst>
          </p:cNvPr>
          <p:cNvSpPr txBox="1"/>
          <p:nvPr/>
        </p:nvSpPr>
        <p:spPr>
          <a:xfrm>
            <a:off x="435157" y="3021600"/>
            <a:ext cx="3058851" cy="502766"/>
          </a:xfrm>
          <a:prstGeom prst="rect">
            <a:avLst/>
          </a:prstGeom>
          <a:noFill/>
        </p:spPr>
        <p:txBody>
          <a:bodyPr wrap="none" rtlCol="0">
            <a:spAutoFit/>
          </a:bodyPr>
          <a:lstStyle/>
          <a:p>
            <a:r>
              <a:rPr lang="en-US" sz="2667" i="1" dirty="0">
                <a:solidFill>
                  <a:schemeClr val="bg1"/>
                </a:solidFill>
                <a:latin typeface="Arial" panose="020B0604020202020204" pitchFamily="34" charset="0"/>
                <a:cs typeface="Arial" panose="020B0604020202020204" pitchFamily="34" charset="0"/>
              </a:rPr>
              <a:t>- Douglas Hubbard</a:t>
            </a:r>
          </a:p>
        </p:txBody>
      </p:sp>
      <p:sp>
        <p:nvSpPr>
          <p:cNvPr id="2" name="TextBox 1"/>
          <p:cNvSpPr txBox="1"/>
          <p:nvPr/>
        </p:nvSpPr>
        <p:spPr>
          <a:xfrm>
            <a:off x="3178433" y="839512"/>
            <a:ext cx="8480166" cy="2800767"/>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“A quantitatively expressed </a:t>
            </a:r>
            <a:r>
              <a:rPr lang="en-US" sz="4400" b="1" dirty="0">
                <a:solidFill>
                  <a:srgbClr val="FFC000"/>
                </a:solidFill>
                <a:latin typeface="Arial" panose="020B0604020202020204" pitchFamily="34" charset="0"/>
                <a:cs typeface="Arial" panose="020B0604020202020204" pitchFamily="34" charset="0"/>
              </a:rPr>
              <a:t>reduction of uncertainty</a:t>
            </a:r>
            <a:r>
              <a:rPr lang="en-US" sz="4400" dirty="0">
                <a:solidFill>
                  <a:srgbClr val="FFC000"/>
                </a:solidFill>
                <a:latin typeface="Arial" panose="020B0604020202020204" pitchFamily="34" charset="0"/>
                <a:cs typeface="Arial" panose="020B0604020202020204" pitchFamily="34" charset="0"/>
              </a:rPr>
              <a:t> </a:t>
            </a:r>
            <a:r>
              <a:rPr lang="en-US" sz="4400" dirty="0">
                <a:solidFill>
                  <a:schemeClr val="bg1"/>
                </a:solidFill>
                <a:latin typeface="Arial" panose="020B0604020202020204" pitchFamily="34" charset="0"/>
                <a:cs typeface="Arial" panose="020B0604020202020204" pitchFamily="34" charset="0"/>
              </a:rPr>
              <a:t>based on one or more observations.”</a:t>
            </a:r>
          </a:p>
          <a:p>
            <a:endParaRPr lang="en-US" sz="4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F1B4910-8C21-BE4B-A1C6-EAF6D718AABF}"/>
              </a:ext>
            </a:extLst>
          </p:cNvPr>
          <p:cNvSpPr txBox="1"/>
          <p:nvPr/>
        </p:nvSpPr>
        <p:spPr>
          <a:xfrm>
            <a:off x="285492" y="3977919"/>
            <a:ext cx="11621014" cy="2554545"/>
          </a:xfrm>
          <a:prstGeom prst="rect">
            <a:avLst/>
          </a:prstGeom>
          <a:noFill/>
        </p:spPr>
        <p:txBody>
          <a:bodyPr wrap="square" rtlCol="0">
            <a:spAutoFit/>
          </a:bodyPr>
          <a:lstStyle/>
          <a:p>
            <a:r>
              <a:rPr lang="en-US" sz="2000" dirty="0"/>
              <a:t>Hubbard’s definition is based on insights from “Information theory” which was developed in the 1940s by </a:t>
            </a:r>
            <a:r>
              <a:rPr lang="en-US" sz="2000" dirty="0">
                <a:hlinkClick r:id="rId4"/>
              </a:rPr>
              <a:t>Claude Shannon</a:t>
            </a:r>
            <a:r>
              <a:rPr lang="en-US" sz="2000" dirty="0"/>
              <a:t>.</a:t>
            </a:r>
          </a:p>
          <a:p>
            <a:r>
              <a:rPr lang="en-US" sz="2000" i="1" dirty="0"/>
              <a:t>“Shannon developed </a:t>
            </a:r>
            <a:r>
              <a:rPr lang="en-US" sz="2000" i="1" dirty="0">
                <a:hlinkClick r:id="rId5" tooltip="Information entropy"/>
              </a:rPr>
              <a:t>information entropy</a:t>
            </a:r>
            <a:r>
              <a:rPr lang="en-US" sz="2000" i="1" dirty="0"/>
              <a:t> as a measure of the information content in a message, which is a measure of uncertainty reduced by the message, while essentially inventing the field of </a:t>
            </a:r>
            <a:r>
              <a:rPr lang="en-US" sz="2000" i="1" dirty="0">
                <a:hlinkClick r:id="rId6" tooltip="Information theory"/>
              </a:rPr>
              <a:t>information theory</a:t>
            </a:r>
            <a:r>
              <a:rPr lang="en-US" sz="2000" i="1" dirty="0"/>
              <a:t>. ” </a:t>
            </a:r>
            <a:r>
              <a:rPr lang="en-US" sz="2000" dirty="0"/>
              <a:t>(</a:t>
            </a:r>
            <a:r>
              <a:rPr lang="en-US" sz="2000" dirty="0">
                <a:hlinkClick r:id="rId7"/>
              </a:rPr>
              <a:t>Wikipedia</a:t>
            </a:r>
            <a:r>
              <a:rPr lang="en-US" sz="2000" dirty="0"/>
              <a:t>)</a:t>
            </a:r>
          </a:p>
          <a:p>
            <a:endParaRPr lang="en-US" sz="2000" dirty="0"/>
          </a:p>
          <a:p>
            <a:r>
              <a:rPr lang="en-US" sz="2000" dirty="0"/>
              <a:t>Hubbard proposes to see measurements as a reduction of uncertainty (not necessarily elimination of uncertainty). </a:t>
            </a:r>
            <a:r>
              <a:rPr lang="en-US" sz="2000" b="1" dirty="0"/>
              <a:t>A quantitatively expressed reduction of uncertainty is sufficient to qualify as a measurement.</a:t>
            </a:r>
          </a:p>
        </p:txBody>
      </p:sp>
      <p:sp>
        <p:nvSpPr>
          <p:cNvPr id="5" name="Slide Number Placeholder 4">
            <a:extLst>
              <a:ext uri="{FF2B5EF4-FFF2-40B4-BE49-F238E27FC236}">
                <a16:creationId xmlns:a16="http://schemas.microsoft.com/office/drawing/2014/main" id="{B541C7D3-D9DF-4183-87D5-32E06C2708AA}"/>
              </a:ext>
            </a:extLst>
          </p:cNvPr>
          <p:cNvSpPr>
            <a:spLocks noGrp="1"/>
          </p:cNvSpPr>
          <p:nvPr>
            <p:ph type="sldNum" sz="quarter" idx="12"/>
          </p:nvPr>
        </p:nvSpPr>
        <p:spPr/>
        <p:txBody>
          <a:bodyPr/>
          <a:lstStyle/>
          <a:p>
            <a:fld id="{D8C804A1-B6BA-5D40-98D1-9C3FE965D78F}" type="slidenum">
              <a:rPr lang="en-US" smtClean="0"/>
              <a:t>38</a:t>
            </a:fld>
            <a:endParaRPr lang="en-US"/>
          </a:p>
        </p:txBody>
      </p:sp>
    </p:spTree>
    <p:extLst>
      <p:ext uri="{BB962C8B-B14F-4D97-AF65-F5344CB8AC3E}">
        <p14:creationId xmlns:p14="http://schemas.microsoft.com/office/powerpoint/2010/main" val="429163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239B-7509-7642-9702-2224D71CB2BC}"/>
              </a:ext>
            </a:extLst>
          </p:cNvPr>
          <p:cNvSpPr>
            <a:spLocks noGrp="1"/>
          </p:cNvSpPr>
          <p:nvPr>
            <p:ph type="title"/>
          </p:nvPr>
        </p:nvSpPr>
        <p:spPr/>
        <p:txBody>
          <a:bodyPr/>
          <a:lstStyle/>
          <a:p>
            <a:r>
              <a:rPr lang="en-US" dirty="0"/>
              <a:t>Measurement</a:t>
            </a:r>
          </a:p>
        </p:txBody>
      </p:sp>
      <p:sp>
        <p:nvSpPr>
          <p:cNvPr id="3" name="Content Placeholder 2">
            <a:extLst>
              <a:ext uri="{FF2B5EF4-FFF2-40B4-BE49-F238E27FC236}">
                <a16:creationId xmlns:a16="http://schemas.microsoft.com/office/drawing/2014/main" id="{A1F35E00-D36B-4D46-B54B-95D8634F14BF}"/>
              </a:ext>
            </a:extLst>
          </p:cNvPr>
          <p:cNvSpPr>
            <a:spLocks noGrp="1"/>
          </p:cNvSpPr>
          <p:nvPr>
            <p:ph idx="1"/>
          </p:nvPr>
        </p:nvSpPr>
        <p:spPr/>
        <p:txBody>
          <a:bodyPr/>
          <a:lstStyle/>
          <a:p>
            <a:r>
              <a:rPr lang="en-US" dirty="0"/>
              <a:t>As we have seen from the Risk Management Stack, RM is a decision making discipline. Decisions are made under uncertainty, if we can reduce this uncertainty through an observation and express it quantitively then this qualifies as a measurement.</a:t>
            </a:r>
          </a:p>
          <a:p>
            <a:r>
              <a:rPr lang="en-US" dirty="0"/>
              <a:t>Every measurement taken is an estimate with some potential for variance and error. The questions isn't if a "measurement" is an estimate or not because they all are but more importantly:</a:t>
            </a:r>
          </a:p>
          <a:p>
            <a:pPr lvl="1" fontAlgn="ctr"/>
            <a:r>
              <a:rPr lang="en-US" dirty="0"/>
              <a:t>Are they accurate (accurate i.e. correct)?</a:t>
            </a:r>
          </a:p>
          <a:p>
            <a:pPr lvl="1" fontAlgn="ctr"/>
            <a:r>
              <a:rPr lang="en-US" dirty="0"/>
              <a:t>Do they reduce uncertainty (they support decision making)?</a:t>
            </a:r>
          </a:p>
          <a:p>
            <a:pPr lvl="1" fontAlgn="ctr"/>
            <a:r>
              <a:rPr lang="en-US" dirty="0"/>
              <a:t>Are able to be arrived at within our time and resource constraints?</a:t>
            </a:r>
          </a:p>
          <a:p>
            <a:endParaRPr lang="en-US" dirty="0"/>
          </a:p>
        </p:txBody>
      </p:sp>
      <p:sp>
        <p:nvSpPr>
          <p:cNvPr id="4" name="Slide Number Placeholder 3">
            <a:extLst>
              <a:ext uri="{FF2B5EF4-FFF2-40B4-BE49-F238E27FC236}">
                <a16:creationId xmlns:a16="http://schemas.microsoft.com/office/drawing/2014/main" id="{C5BAC2FB-46B7-4B55-8BC1-7C4AAC7A192D}"/>
              </a:ext>
            </a:extLst>
          </p:cNvPr>
          <p:cNvSpPr>
            <a:spLocks noGrp="1"/>
          </p:cNvSpPr>
          <p:nvPr>
            <p:ph type="sldNum" sz="quarter" idx="12"/>
          </p:nvPr>
        </p:nvSpPr>
        <p:spPr/>
        <p:txBody>
          <a:bodyPr/>
          <a:lstStyle/>
          <a:p>
            <a:fld id="{D8C804A1-B6BA-5D40-98D1-9C3FE965D78F}" type="slidenum">
              <a:rPr lang="en-US" smtClean="0"/>
              <a:t>39</a:t>
            </a:fld>
            <a:endParaRPr lang="en-US"/>
          </a:p>
        </p:txBody>
      </p:sp>
    </p:spTree>
    <p:extLst>
      <p:ext uri="{BB962C8B-B14F-4D97-AF65-F5344CB8AC3E}">
        <p14:creationId xmlns:p14="http://schemas.microsoft.com/office/powerpoint/2010/main" val="68346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2D12-5878-1F4A-9BBE-5A6F88982307}"/>
              </a:ext>
            </a:extLst>
          </p:cNvPr>
          <p:cNvSpPr>
            <a:spLocks noGrp="1"/>
          </p:cNvSpPr>
          <p:nvPr>
            <p:ph type="ctrTitle"/>
          </p:nvPr>
        </p:nvSpPr>
        <p:spPr>
          <a:xfrm>
            <a:off x="0" y="482536"/>
            <a:ext cx="12192000" cy="4093434"/>
          </a:xfrm>
          <a:noFill/>
        </p:spPr>
        <p:txBody>
          <a:bodyPr>
            <a:normAutofit/>
          </a:bodyPr>
          <a:lstStyle/>
          <a:p>
            <a:r>
              <a:rPr lang="en-US" b="1" dirty="0"/>
              <a:t>FAIR Open Course</a:t>
            </a:r>
            <a:br>
              <a:rPr lang="en-US" dirty="0"/>
            </a:br>
            <a:br>
              <a:rPr lang="en-US" dirty="0"/>
            </a:br>
            <a:r>
              <a:rPr lang="en-US" b="1" dirty="0"/>
              <a:t>Module 1 - FAIR Introduction</a:t>
            </a:r>
            <a:br>
              <a:rPr lang="en-US" dirty="0"/>
            </a:br>
            <a:r>
              <a:rPr lang="en-US" sz="3200" dirty="0"/>
              <a:t>Ver. 0.2</a:t>
            </a:r>
            <a:br>
              <a:rPr lang="en-US" dirty="0"/>
            </a:br>
            <a:endParaRPr lang="en-US" dirty="0"/>
          </a:p>
        </p:txBody>
      </p:sp>
      <p:pic>
        <p:nvPicPr>
          <p:cNvPr id="7" name="Picture 6">
            <a:extLst>
              <a:ext uri="{FF2B5EF4-FFF2-40B4-BE49-F238E27FC236}">
                <a16:creationId xmlns:a16="http://schemas.microsoft.com/office/drawing/2014/main" id="{CB8B0BF7-5C47-1B4A-99B4-00374B4FE9F1}"/>
              </a:ext>
            </a:extLst>
          </p:cNvPr>
          <p:cNvPicPr>
            <a:picLocks noChangeAspect="1"/>
          </p:cNvPicPr>
          <p:nvPr/>
        </p:nvPicPr>
        <p:blipFill>
          <a:blip r:embed="rId3"/>
          <a:stretch>
            <a:fillRect/>
          </a:stretch>
        </p:blipFill>
        <p:spPr>
          <a:xfrm>
            <a:off x="3371252" y="4244041"/>
            <a:ext cx="5116531" cy="2131423"/>
          </a:xfrm>
          <a:prstGeom prst="rect">
            <a:avLst/>
          </a:prstGeom>
        </p:spPr>
      </p:pic>
      <p:sp>
        <p:nvSpPr>
          <p:cNvPr id="3" name="Slide Number Placeholder 2">
            <a:extLst>
              <a:ext uri="{FF2B5EF4-FFF2-40B4-BE49-F238E27FC236}">
                <a16:creationId xmlns:a16="http://schemas.microsoft.com/office/drawing/2014/main" id="{D8EA3470-CFFC-4F3E-865D-24083F5A4761}"/>
              </a:ext>
            </a:extLst>
          </p:cNvPr>
          <p:cNvSpPr>
            <a:spLocks noGrp="1"/>
          </p:cNvSpPr>
          <p:nvPr>
            <p:ph type="sldNum" sz="quarter" idx="12"/>
          </p:nvPr>
        </p:nvSpPr>
        <p:spPr/>
        <p:txBody>
          <a:bodyPr/>
          <a:lstStyle/>
          <a:p>
            <a:fld id="{D8C804A1-B6BA-5D40-98D1-9C3FE965D78F}" type="slidenum">
              <a:rPr lang="en-US" smtClean="0"/>
              <a:t>4</a:t>
            </a:fld>
            <a:endParaRPr lang="en-US"/>
          </a:p>
        </p:txBody>
      </p:sp>
    </p:spTree>
    <p:extLst>
      <p:ext uri="{BB962C8B-B14F-4D97-AF65-F5344CB8AC3E}">
        <p14:creationId xmlns:p14="http://schemas.microsoft.com/office/powerpoint/2010/main" val="4039214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89C4E-D988-D446-B396-F618CC51EE29}"/>
              </a:ext>
            </a:extLst>
          </p:cNvPr>
          <p:cNvSpPr>
            <a:spLocks noGrp="1"/>
          </p:cNvSpPr>
          <p:nvPr>
            <p:ph type="title"/>
          </p:nvPr>
        </p:nvSpPr>
        <p:spPr/>
        <p:txBody>
          <a:bodyPr/>
          <a:lstStyle/>
          <a:p>
            <a:r>
              <a:rPr lang="en-US" b="1" dirty="0"/>
              <a:t>Measurements and “Intangibles”</a:t>
            </a:r>
          </a:p>
        </p:txBody>
      </p:sp>
      <p:sp>
        <p:nvSpPr>
          <p:cNvPr id="3" name="Content Placeholder 2">
            <a:extLst>
              <a:ext uri="{FF2B5EF4-FFF2-40B4-BE49-F238E27FC236}">
                <a16:creationId xmlns:a16="http://schemas.microsoft.com/office/drawing/2014/main" id="{78869261-1551-8E41-B4C3-566CC05B3D8A}"/>
              </a:ext>
            </a:extLst>
          </p:cNvPr>
          <p:cNvSpPr>
            <a:spLocks noGrp="1"/>
          </p:cNvSpPr>
          <p:nvPr>
            <p:ph idx="1"/>
          </p:nvPr>
        </p:nvSpPr>
        <p:spPr/>
        <p:txBody>
          <a:bodyPr/>
          <a:lstStyle/>
          <a:p>
            <a:r>
              <a:rPr lang="en-US" dirty="0"/>
              <a:t>This all sounds good, but what about “intangibles” or “soft measures”? Surely there are things out there we just can’t measure!</a:t>
            </a:r>
          </a:p>
          <a:p>
            <a:r>
              <a:rPr lang="en-US" dirty="0"/>
              <a:t>And what do we practically do with this definition?</a:t>
            </a:r>
          </a:p>
          <a:p>
            <a:pPr marL="0" indent="0">
              <a:buNone/>
            </a:pPr>
            <a:endParaRPr lang="en-US" dirty="0"/>
          </a:p>
        </p:txBody>
      </p:sp>
      <p:sp>
        <p:nvSpPr>
          <p:cNvPr id="4" name="Slide Number Placeholder 3">
            <a:extLst>
              <a:ext uri="{FF2B5EF4-FFF2-40B4-BE49-F238E27FC236}">
                <a16:creationId xmlns:a16="http://schemas.microsoft.com/office/drawing/2014/main" id="{842CDD38-449E-4E18-9892-0549815CC24F}"/>
              </a:ext>
            </a:extLst>
          </p:cNvPr>
          <p:cNvSpPr>
            <a:spLocks noGrp="1"/>
          </p:cNvSpPr>
          <p:nvPr>
            <p:ph type="sldNum" sz="quarter" idx="12"/>
          </p:nvPr>
        </p:nvSpPr>
        <p:spPr/>
        <p:txBody>
          <a:bodyPr/>
          <a:lstStyle/>
          <a:p>
            <a:fld id="{D8C804A1-B6BA-5D40-98D1-9C3FE965D78F}" type="slidenum">
              <a:rPr lang="en-US" smtClean="0"/>
              <a:t>40</a:t>
            </a:fld>
            <a:endParaRPr lang="en-US"/>
          </a:p>
        </p:txBody>
      </p:sp>
      <p:sp>
        <p:nvSpPr>
          <p:cNvPr id="5" name="Rectangle 4">
            <a:extLst>
              <a:ext uri="{FF2B5EF4-FFF2-40B4-BE49-F238E27FC236}">
                <a16:creationId xmlns:a16="http://schemas.microsoft.com/office/drawing/2014/main" id="{DD25A928-7D8B-4DA8-A808-01376B05A8EC}"/>
              </a:ext>
            </a:extLst>
          </p:cNvPr>
          <p:cNvSpPr/>
          <p:nvPr/>
        </p:nvSpPr>
        <p:spPr>
          <a:xfrm>
            <a:off x="1704546" y="3898804"/>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Can you think of any immeasurable “intangibles”?</a:t>
            </a:r>
          </a:p>
        </p:txBody>
      </p:sp>
      <p:sp>
        <p:nvSpPr>
          <p:cNvPr id="6" name="Rectangle 5">
            <a:extLst>
              <a:ext uri="{FF2B5EF4-FFF2-40B4-BE49-F238E27FC236}">
                <a16:creationId xmlns:a16="http://schemas.microsoft.com/office/drawing/2014/main" id="{90DEFE97-19AA-4586-9168-9CBC6B9D9170}"/>
              </a:ext>
            </a:extLst>
          </p:cNvPr>
          <p:cNvSpPr/>
          <p:nvPr/>
        </p:nvSpPr>
        <p:spPr>
          <a:xfrm>
            <a:off x="748990" y="3898805"/>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spTree>
    <p:extLst>
      <p:ext uri="{BB962C8B-B14F-4D97-AF65-F5344CB8AC3E}">
        <p14:creationId xmlns:p14="http://schemas.microsoft.com/office/powerpoint/2010/main" val="1472998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and “Intangibles”</a:t>
            </a:r>
          </a:p>
        </p:txBody>
      </p:sp>
      <p:sp>
        <p:nvSpPr>
          <p:cNvPr id="4" name="Content Placeholder 3"/>
          <p:cNvSpPr>
            <a:spLocks noGrp="1"/>
          </p:cNvSpPr>
          <p:nvPr>
            <p:ph idx="1"/>
          </p:nvPr>
        </p:nvSpPr>
        <p:spPr/>
        <p:txBody>
          <a:bodyPr/>
          <a:lstStyle/>
          <a:p>
            <a:pPr marL="0" indent="0">
              <a:buNone/>
            </a:pPr>
            <a:r>
              <a:rPr lang="en-US" dirty="0"/>
              <a:t>First of all Douglas Hubbard offers the </a:t>
            </a:r>
            <a:r>
              <a:rPr lang="en-US" b="1" dirty="0"/>
              <a:t>Clarification Chain </a:t>
            </a:r>
            <a:r>
              <a:rPr lang="en-US" dirty="0"/>
              <a:t>as a simple tool to overcome our misconceptions on measurements and to avoid paralysis i.e. not even attempting to think on how to measure because we just believe its impossible for the start.</a:t>
            </a:r>
          </a:p>
          <a:p>
            <a:pPr marL="0" indent="0">
              <a:buNone/>
            </a:pPr>
            <a:endParaRPr lang="en-US" dirty="0"/>
          </a:p>
        </p:txBody>
      </p:sp>
      <p:sp>
        <p:nvSpPr>
          <p:cNvPr id="3" name="Slide Number Placeholder 2">
            <a:extLst>
              <a:ext uri="{FF2B5EF4-FFF2-40B4-BE49-F238E27FC236}">
                <a16:creationId xmlns:a16="http://schemas.microsoft.com/office/drawing/2014/main" id="{E97D65F7-A715-4FC9-8E9A-0C120E4EEAB9}"/>
              </a:ext>
            </a:extLst>
          </p:cNvPr>
          <p:cNvSpPr>
            <a:spLocks noGrp="1"/>
          </p:cNvSpPr>
          <p:nvPr>
            <p:ph type="sldNum" sz="quarter" idx="12"/>
          </p:nvPr>
        </p:nvSpPr>
        <p:spPr/>
        <p:txBody>
          <a:bodyPr/>
          <a:lstStyle/>
          <a:p>
            <a:fld id="{D8C804A1-B6BA-5D40-98D1-9C3FE965D78F}" type="slidenum">
              <a:rPr lang="en-US" smtClean="0"/>
              <a:t>41</a:t>
            </a:fld>
            <a:endParaRPr lang="en-US"/>
          </a:p>
        </p:txBody>
      </p:sp>
    </p:spTree>
    <p:extLst>
      <p:ext uri="{BB962C8B-B14F-4D97-AF65-F5344CB8AC3E}">
        <p14:creationId xmlns:p14="http://schemas.microsoft.com/office/powerpoint/2010/main" val="601582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Clarification Chain</a:t>
            </a:r>
          </a:p>
        </p:txBody>
      </p:sp>
      <p:sp>
        <p:nvSpPr>
          <p:cNvPr id="4" name="Content Placeholder 3"/>
          <p:cNvSpPr>
            <a:spLocks noGrp="1"/>
          </p:cNvSpPr>
          <p:nvPr>
            <p:ph idx="1"/>
          </p:nvPr>
        </p:nvSpPr>
        <p:spPr>
          <a:xfrm>
            <a:off x="838200" y="1475669"/>
            <a:ext cx="10515600" cy="5093702"/>
          </a:xfrm>
          <a:prstGeom prst="rect">
            <a:avLst/>
          </a:prstGeom>
        </p:spPr>
        <p:txBody>
          <a:bodyPr>
            <a:spAutoFit/>
          </a:bodyPr>
          <a:lstStyle/>
          <a:p>
            <a:pPr fontAlgn="ctr">
              <a:lnSpc>
                <a:spcPct val="100000"/>
              </a:lnSpc>
            </a:pPr>
            <a:r>
              <a:rPr lang="en-US" sz="3200" b="1" dirty="0"/>
              <a:t>If it matters at all, it is detectable/observable.</a:t>
            </a:r>
          </a:p>
          <a:p>
            <a:pPr marL="457200" lvl="1" indent="0" fontAlgn="ctr">
              <a:lnSpc>
                <a:spcPct val="100000"/>
              </a:lnSpc>
              <a:buNone/>
            </a:pPr>
            <a:r>
              <a:rPr lang="en-US" sz="2800" dirty="0"/>
              <a:t>If you can’t observe the effect of whatever it is you value, then it has no effect and thus why bother with it? On the other hand if it matters it must somehow be detectable or observable.</a:t>
            </a:r>
          </a:p>
          <a:p>
            <a:pPr fontAlgn="ctr">
              <a:lnSpc>
                <a:spcPct val="100000"/>
              </a:lnSpc>
            </a:pPr>
            <a:r>
              <a:rPr lang="en-US" sz="3200" b="1" dirty="0"/>
              <a:t>If it is detectable, it can be detected as an amount (or range of possible amounts).</a:t>
            </a:r>
          </a:p>
          <a:p>
            <a:pPr marL="457200" lvl="1" indent="0" fontAlgn="ctr">
              <a:lnSpc>
                <a:spcPct val="100000"/>
              </a:lnSpc>
              <a:buNone/>
            </a:pPr>
            <a:r>
              <a:rPr lang="en-US" sz="2800" dirty="0"/>
              <a:t>If you can observe its impact you should be able to observe more or less of it.</a:t>
            </a:r>
          </a:p>
          <a:p>
            <a:pPr marL="228600" lvl="1" fontAlgn="ctr">
              <a:lnSpc>
                <a:spcPct val="100000"/>
              </a:lnSpc>
              <a:spcBef>
                <a:spcPts val="1000"/>
              </a:spcBef>
            </a:pPr>
            <a:r>
              <a:rPr lang="en-US" sz="3200" b="1" dirty="0"/>
              <a:t>If it can be detected as a range of possible amounts, it can be measured.</a:t>
            </a:r>
          </a:p>
        </p:txBody>
      </p:sp>
      <p:sp>
        <p:nvSpPr>
          <p:cNvPr id="5" name="Rectangle 4"/>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3" name="Slide Number Placeholder 2">
            <a:extLst>
              <a:ext uri="{FF2B5EF4-FFF2-40B4-BE49-F238E27FC236}">
                <a16:creationId xmlns:a16="http://schemas.microsoft.com/office/drawing/2014/main" id="{E378B1D9-4C47-4EB1-9CB8-95B21407BDD3}"/>
              </a:ext>
            </a:extLst>
          </p:cNvPr>
          <p:cNvSpPr>
            <a:spLocks noGrp="1"/>
          </p:cNvSpPr>
          <p:nvPr>
            <p:ph type="sldNum" sz="quarter" idx="12"/>
          </p:nvPr>
        </p:nvSpPr>
        <p:spPr/>
        <p:txBody>
          <a:bodyPr/>
          <a:lstStyle/>
          <a:p>
            <a:fld id="{D8C804A1-B6BA-5D40-98D1-9C3FE965D78F}" type="slidenum">
              <a:rPr lang="en-US" smtClean="0"/>
              <a:t>42</a:t>
            </a:fld>
            <a:endParaRPr lang="en-US"/>
          </a:p>
        </p:txBody>
      </p:sp>
    </p:spTree>
    <p:extLst>
      <p:ext uri="{BB962C8B-B14F-4D97-AF65-F5344CB8AC3E}">
        <p14:creationId xmlns:p14="http://schemas.microsoft.com/office/powerpoint/2010/main" val="22474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Measurement and “Intangibles”</a:t>
            </a:r>
          </a:p>
        </p:txBody>
      </p:sp>
      <p:sp>
        <p:nvSpPr>
          <p:cNvPr id="4" name="Content Placeholder 3"/>
          <p:cNvSpPr>
            <a:spLocks noGrp="1"/>
          </p:cNvSpPr>
          <p:nvPr>
            <p:ph idx="1"/>
          </p:nvPr>
        </p:nvSpPr>
        <p:spPr>
          <a:xfrm>
            <a:off x="838200" y="1475669"/>
            <a:ext cx="10515600" cy="4483279"/>
          </a:xfrm>
          <a:prstGeom prst="rect">
            <a:avLst/>
          </a:prstGeom>
        </p:spPr>
        <p:txBody>
          <a:bodyPr>
            <a:spAutoFit/>
          </a:bodyPr>
          <a:lstStyle/>
          <a:p>
            <a:pPr marL="0" indent="0">
              <a:lnSpc>
                <a:spcPct val="100000"/>
              </a:lnSpc>
              <a:buNone/>
            </a:pPr>
            <a:r>
              <a:rPr lang="en-US" dirty="0"/>
              <a:t>The clarification chain is the first step, but to practically apply its logic Douglas Hubbard proposes the following steps to solve your measurement problem:</a:t>
            </a:r>
          </a:p>
          <a:p>
            <a:pPr marL="0" indent="0">
              <a:lnSpc>
                <a:spcPct val="100000"/>
              </a:lnSpc>
              <a:buNone/>
            </a:pPr>
            <a:r>
              <a:rPr lang="en-US" b="1" dirty="0"/>
              <a:t>Problem: </a:t>
            </a:r>
            <a:r>
              <a:rPr lang="en-US" dirty="0"/>
              <a:t>I want to measure X.</a:t>
            </a:r>
          </a:p>
          <a:p>
            <a:pPr marL="514350" indent="-514350">
              <a:lnSpc>
                <a:spcPct val="100000"/>
              </a:lnSpc>
              <a:buAutoNum type="arabicPeriod"/>
            </a:pPr>
            <a:r>
              <a:rPr lang="en-US" dirty="0"/>
              <a:t>What do you mean with X? How do you observe X? What do you observe when you see more or less of it?</a:t>
            </a:r>
          </a:p>
          <a:p>
            <a:pPr marL="514350" indent="-514350">
              <a:lnSpc>
                <a:spcPct val="100000"/>
              </a:lnSpc>
              <a:buAutoNum type="arabicPeriod"/>
            </a:pPr>
            <a:r>
              <a:rPr lang="en-US" dirty="0"/>
              <a:t>Why do you care? If you know how to measure X, what will you do with this measurement? What decisions will you make?</a:t>
            </a:r>
          </a:p>
          <a:p>
            <a:pPr marL="514350" indent="-514350">
              <a:lnSpc>
                <a:spcPct val="100000"/>
              </a:lnSpc>
              <a:buAutoNum type="arabicPeriod"/>
            </a:pPr>
            <a:r>
              <a:rPr lang="en-US" dirty="0"/>
              <a:t>What do you know now about X?</a:t>
            </a:r>
          </a:p>
        </p:txBody>
      </p:sp>
      <p:sp>
        <p:nvSpPr>
          <p:cNvPr id="5" name="Rectangle 4"/>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3" name="Slide Number Placeholder 2">
            <a:extLst>
              <a:ext uri="{FF2B5EF4-FFF2-40B4-BE49-F238E27FC236}">
                <a16:creationId xmlns:a16="http://schemas.microsoft.com/office/drawing/2014/main" id="{448C10C1-BCAA-43B8-8CA8-29271A8316C8}"/>
              </a:ext>
            </a:extLst>
          </p:cNvPr>
          <p:cNvSpPr>
            <a:spLocks noGrp="1"/>
          </p:cNvSpPr>
          <p:nvPr>
            <p:ph type="sldNum" sz="quarter" idx="12"/>
          </p:nvPr>
        </p:nvSpPr>
        <p:spPr/>
        <p:txBody>
          <a:bodyPr/>
          <a:lstStyle/>
          <a:p>
            <a:fld id="{D8C804A1-B6BA-5D40-98D1-9C3FE965D78F}" type="slidenum">
              <a:rPr lang="en-US" smtClean="0"/>
              <a:t>43</a:t>
            </a:fld>
            <a:endParaRPr lang="en-US"/>
          </a:p>
        </p:txBody>
      </p:sp>
      <p:grpSp>
        <p:nvGrpSpPr>
          <p:cNvPr id="8" name="Group 7">
            <a:extLst>
              <a:ext uri="{FF2B5EF4-FFF2-40B4-BE49-F238E27FC236}">
                <a16:creationId xmlns:a16="http://schemas.microsoft.com/office/drawing/2014/main" id="{006883E2-6BB4-4C42-A741-CC8F517DDE3E}"/>
              </a:ext>
            </a:extLst>
          </p:cNvPr>
          <p:cNvGrpSpPr/>
          <p:nvPr/>
        </p:nvGrpSpPr>
        <p:grpSpPr>
          <a:xfrm>
            <a:off x="838200" y="1339144"/>
            <a:ext cx="10515600" cy="1496664"/>
            <a:chOff x="838200" y="1339144"/>
            <a:chExt cx="10515600" cy="1496664"/>
          </a:xfrm>
        </p:grpSpPr>
        <p:sp>
          <p:nvSpPr>
            <p:cNvPr id="6" name="Rectangle 5">
              <a:extLst>
                <a:ext uri="{FF2B5EF4-FFF2-40B4-BE49-F238E27FC236}">
                  <a16:creationId xmlns:a16="http://schemas.microsoft.com/office/drawing/2014/main" id="{C2B454A7-C0AD-4071-8DEF-D25028BC88D4}"/>
                </a:ext>
              </a:extLst>
            </p:cNvPr>
            <p:cNvSpPr/>
            <p:nvPr/>
          </p:nvSpPr>
          <p:spPr>
            <a:xfrm>
              <a:off x="1793756" y="1339144"/>
              <a:ext cx="9560044" cy="14966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Do you see how previously mentioned “intangibles” could be measured?</a:t>
              </a:r>
            </a:p>
          </p:txBody>
        </p:sp>
        <p:sp>
          <p:nvSpPr>
            <p:cNvPr id="7" name="Rectangle 6">
              <a:extLst>
                <a:ext uri="{FF2B5EF4-FFF2-40B4-BE49-F238E27FC236}">
                  <a16:creationId xmlns:a16="http://schemas.microsoft.com/office/drawing/2014/main" id="{15256BEF-6E2F-44E9-A8B1-315B4F5E59EF}"/>
                </a:ext>
              </a:extLst>
            </p:cNvPr>
            <p:cNvSpPr/>
            <p:nvPr/>
          </p:nvSpPr>
          <p:spPr>
            <a:xfrm>
              <a:off x="838200" y="1339145"/>
              <a:ext cx="955556" cy="14966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a:t>
              </a:r>
            </a:p>
          </p:txBody>
        </p:sp>
      </p:grpSp>
    </p:spTree>
    <p:extLst>
      <p:ext uri="{BB962C8B-B14F-4D97-AF65-F5344CB8AC3E}">
        <p14:creationId xmlns:p14="http://schemas.microsoft.com/office/powerpoint/2010/main" val="2266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Measurement Challenge</a:t>
            </a:r>
          </a:p>
        </p:txBody>
      </p:sp>
      <p:sp>
        <p:nvSpPr>
          <p:cNvPr id="4" name="Content Placeholder 3"/>
          <p:cNvSpPr>
            <a:spLocks noGrp="1"/>
          </p:cNvSpPr>
          <p:nvPr>
            <p:ph idx="1"/>
          </p:nvPr>
        </p:nvSpPr>
        <p:spPr>
          <a:xfrm>
            <a:off x="838200" y="1475669"/>
            <a:ext cx="10515600" cy="3190617"/>
          </a:xfrm>
          <a:prstGeom prst="rect">
            <a:avLst/>
          </a:prstGeom>
        </p:spPr>
        <p:txBody>
          <a:bodyPr>
            <a:spAutoFit/>
          </a:bodyPr>
          <a:lstStyle/>
          <a:p>
            <a:pPr marL="0" indent="0">
              <a:lnSpc>
                <a:spcPct val="100000"/>
              </a:lnSpc>
              <a:buNone/>
            </a:pPr>
            <a:r>
              <a:rPr lang="en-US" dirty="0"/>
              <a:t>On his blog you can follow Douglas Hubbard helping readers with their measurement challenges and learn more about this technique:</a:t>
            </a:r>
          </a:p>
          <a:p>
            <a:pPr marL="0" indent="0">
              <a:lnSpc>
                <a:spcPct val="100000"/>
              </a:lnSpc>
              <a:buNone/>
            </a:pPr>
            <a:r>
              <a:rPr lang="en-US" dirty="0">
                <a:hlinkClick r:id="rId2"/>
              </a:rPr>
              <a:t>https://www.hubbardresearch.com/the-measurement-challenge/</a:t>
            </a: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3" name="Slide Number Placeholder 2">
            <a:extLst>
              <a:ext uri="{FF2B5EF4-FFF2-40B4-BE49-F238E27FC236}">
                <a16:creationId xmlns:a16="http://schemas.microsoft.com/office/drawing/2014/main" id="{39CAF339-BBCF-4632-BBC2-CE5495A17F84}"/>
              </a:ext>
            </a:extLst>
          </p:cNvPr>
          <p:cNvSpPr>
            <a:spLocks noGrp="1"/>
          </p:cNvSpPr>
          <p:nvPr>
            <p:ph type="sldNum" sz="quarter" idx="12"/>
          </p:nvPr>
        </p:nvSpPr>
        <p:spPr/>
        <p:txBody>
          <a:bodyPr/>
          <a:lstStyle/>
          <a:p>
            <a:fld id="{D8C804A1-B6BA-5D40-98D1-9C3FE965D78F}" type="slidenum">
              <a:rPr lang="en-US" smtClean="0"/>
              <a:t>44</a:t>
            </a:fld>
            <a:endParaRPr lang="en-US"/>
          </a:p>
        </p:txBody>
      </p:sp>
    </p:spTree>
    <p:extLst>
      <p:ext uri="{BB962C8B-B14F-4D97-AF65-F5344CB8AC3E}">
        <p14:creationId xmlns:p14="http://schemas.microsoft.com/office/powerpoint/2010/main" val="2493425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Measurement Assumptions</a:t>
            </a:r>
          </a:p>
        </p:txBody>
      </p:sp>
      <p:sp>
        <p:nvSpPr>
          <p:cNvPr id="4" name="Content Placeholder 3"/>
          <p:cNvSpPr>
            <a:spLocks noGrp="1"/>
          </p:cNvSpPr>
          <p:nvPr>
            <p:ph idx="1"/>
          </p:nvPr>
        </p:nvSpPr>
        <p:spPr/>
        <p:txBody>
          <a:bodyPr>
            <a:normAutofit/>
          </a:bodyPr>
          <a:lstStyle/>
          <a:p>
            <a:pPr marL="0" indent="0">
              <a:buNone/>
            </a:pPr>
            <a:r>
              <a:rPr lang="en-US" sz="3600" dirty="0"/>
              <a:t>Douglas Hubbard, based on his extensive experience, also offers the following assumptions:</a:t>
            </a:r>
          </a:p>
          <a:p>
            <a:pPr marL="0" indent="0">
              <a:buNone/>
            </a:pPr>
            <a:r>
              <a:rPr lang="en-US" sz="3600" dirty="0"/>
              <a:t>Four Useful Measurement Assumptions</a:t>
            </a:r>
          </a:p>
          <a:p>
            <a:pPr lvl="1"/>
            <a:r>
              <a:rPr lang="en-US" sz="3200" dirty="0"/>
              <a:t>You problem is not as unique as you think.</a:t>
            </a:r>
          </a:p>
          <a:p>
            <a:pPr lvl="1"/>
            <a:r>
              <a:rPr lang="en-US" sz="3200" dirty="0"/>
              <a:t>You have more data than you think.</a:t>
            </a:r>
          </a:p>
          <a:p>
            <a:pPr lvl="1"/>
            <a:r>
              <a:rPr lang="en-US" sz="3200" dirty="0"/>
              <a:t>You need less data than you think.</a:t>
            </a:r>
          </a:p>
          <a:p>
            <a:pPr lvl="1"/>
            <a:r>
              <a:rPr lang="en-US" sz="3200" dirty="0"/>
              <a:t>There is a useful measurement that is much simpler than you think.</a:t>
            </a:r>
          </a:p>
          <a:p>
            <a:pPr marL="0" indent="0">
              <a:buNone/>
            </a:pPr>
            <a:endParaRPr lang="en-US" sz="3600" dirty="0"/>
          </a:p>
        </p:txBody>
      </p:sp>
      <p:sp>
        <p:nvSpPr>
          <p:cNvPr id="5" name="Rectangle 4"/>
          <p:cNvSpPr/>
          <p:nvPr/>
        </p:nvSpPr>
        <p:spPr>
          <a:xfrm>
            <a:off x="6311479" y="6488668"/>
            <a:ext cx="5880521" cy="369332"/>
          </a:xfrm>
          <a:prstGeom prst="rect">
            <a:avLst/>
          </a:prstGeom>
        </p:spPr>
        <p:txBody>
          <a:bodyPr wrap="none">
            <a:spAutoFit/>
          </a:bodyPr>
          <a:lstStyle/>
          <a:p>
            <a:pPr fontAlgn="ctr"/>
            <a:r>
              <a:rPr lang="en-US" i="1" dirty="0"/>
              <a:t>Reference: How to measure anything by Douglas W. Hubbard</a:t>
            </a:r>
          </a:p>
        </p:txBody>
      </p:sp>
      <p:sp>
        <p:nvSpPr>
          <p:cNvPr id="3" name="Slide Number Placeholder 2">
            <a:extLst>
              <a:ext uri="{FF2B5EF4-FFF2-40B4-BE49-F238E27FC236}">
                <a16:creationId xmlns:a16="http://schemas.microsoft.com/office/drawing/2014/main" id="{AA6AD356-80E7-4981-BB88-B4323E048A84}"/>
              </a:ext>
            </a:extLst>
          </p:cNvPr>
          <p:cNvSpPr>
            <a:spLocks noGrp="1"/>
          </p:cNvSpPr>
          <p:nvPr>
            <p:ph type="sldNum" sz="quarter" idx="12"/>
          </p:nvPr>
        </p:nvSpPr>
        <p:spPr/>
        <p:txBody>
          <a:bodyPr/>
          <a:lstStyle/>
          <a:p>
            <a:fld id="{D8C804A1-B6BA-5D40-98D1-9C3FE965D78F}" type="slidenum">
              <a:rPr lang="en-US" smtClean="0"/>
              <a:t>45</a:t>
            </a:fld>
            <a:endParaRPr lang="en-US"/>
          </a:p>
        </p:txBody>
      </p:sp>
    </p:spTree>
    <p:extLst>
      <p:ext uri="{BB962C8B-B14F-4D97-AF65-F5344CB8AC3E}">
        <p14:creationId xmlns:p14="http://schemas.microsoft.com/office/powerpoint/2010/main" val="854453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7A26-F7F2-E940-A0E6-ED11493D3322}"/>
              </a:ext>
            </a:extLst>
          </p:cNvPr>
          <p:cNvSpPr>
            <a:spLocks noGrp="1"/>
          </p:cNvSpPr>
          <p:nvPr>
            <p:ph type="title"/>
          </p:nvPr>
        </p:nvSpPr>
        <p:spPr/>
        <p:txBody>
          <a:bodyPr/>
          <a:lstStyle/>
          <a:p>
            <a:r>
              <a:rPr lang="en-US" b="1" dirty="0"/>
              <a:t>Measurement in Practice</a:t>
            </a:r>
          </a:p>
        </p:txBody>
      </p:sp>
      <p:sp>
        <p:nvSpPr>
          <p:cNvPr id="3" name="Content Placeholder 2">
            <a:extLst>
              <a:ext uri="{FF2B5EF4-FFF2-40B4-BE49-F238E27FC236}">
                <a16:creationId xmlns:a16="http://schemas.microsoft.com/office/drawing/2014/main" id="{B9117F44-52C2-A245-AE1A-78BD9024DBD3}"/>
              </a:ext>
            </a:extLst>
          </p:cNvPr>
          <p:cNvSpPr>
            <a:spLocks noGrp="1"/>
          </p:cNvSpPr>
          <p:nvPr>
            <p:ph idx="1"/>
          </p:nvPr>
        </p:nvSpPr>
        <p:spPr/>
        <p:txBody>
          <a:bodyPr>
            <a:normAutofit/>
          </a:bodyPr>
          <a:lstStyle/>
          <a:p>
            <a:pPr marL="0" indent="0">
              <a:buNone/>
            </a:pPr>
            <a:r>
              <a:rPr lang="en-US" sz="3600" dirty="0"/>
              <a:t>So we have now become “measurement believers” and deny the existence of “Intangible measurements”, but what do we do with this believe? How do we apply it to risk management?</a:t>
            </a:r>
          </a:p>
        </p:txBody>
      </p:sp>
      <p:sp>
        <p:nvSpPr>
          <p:cNvPr id="4" name="Slide Number Placeholder 3">
            <a:extLst>
              <a:ext uri="{FF2B5EF4-FFF2-40B4-BE49-F238E27FC236}">
                <a16:creationId xmlns:a16="http://schemas.microsoft.com/office/drawing/2014/main" id="{2466821F-E2AF-492B-812A-B5A55A7802EA}"/>
              </a:ext>
            </a:extLst>
          </p:cNvPr>
          <p:cNvSpPr>
            <a:spLocks noGrp="1"/>
          </p:cNvSpPr>
          <p:nvPr>
            <p:ph type="sldNum" sz="quarter" idx="12"/>
          </p:nvPr>
        </p:nvSpPr>
        <p:spPr/>
        <p:txBody>
          <a:bodyPr/>
          <a:lstStyle/>
          <a:p>
            <a:fld id="{D8C804A1-B6BA-5D40-98D1-9C3FE965D78F}" type="slidenum">
              <a:rPr lang="en-US" smtClean="0"/>
              <a:t>46</a:t>
            </a:fld>
            <a:endParaRPr lang="en-US"/>
          </a:p>
        </p:txBody>
      </p:sp>
    </p:spTree>
    <p:extLst>
      <p:ext uri="{BB962C8B-B14F-4D97-AF65-F5344CB8AC3E}">
        <p14:creationId xmlns:p14="http://schemas.microsoft.com/office/powerpoint/2010/main" val="209639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024C-3A55-6F46-AAF0-EC8A6E26E1BD}"/>
              </a:ext>
            </a:extLst>
          </p:cNvPr>
          <p:cNvSpPr>
            <a:spLocks noGrp="1"/>
          </p:cNvSpPr>
          <p:nvPr>
            <p:ph type="title"/>
          </p:nvPr>
        </p:nvSpPr>
        <p:spPr/>
        <p:txBody>
          <a:bodyPr/>
          <a:lstStyle/>
          <a:p>
            <a:r>
              <a:rPr lang="en-US" b="1" dirty="0"/>
              <a:t>Replace Single Point Estimates with Ranges</a:t>
            </a:r>
          </a:p>
        </p:txBody>
      </p:sp>
      <p:sp>
        <p:nvSpPr>
          <p:cNvPr id="3" name="Content Placeholder 2">
            <a:extLst>
              <a:ext uri="{FF2B5EF4-FFF2-40B4-BE49-F238E27FC236}">
                <a16:creationId xmlns:a16="http://schemas.microsoft.com/office/drawing/2014/main" id="{12504476-AFD7-FD4A-9AF1-F7533EC17BFF}"/>
              </a:ext>
            </a:extLst>
          </p:cNvPr>
          <p:cNvSpPr>
            <a:spLocks noGrp="1"/>
          </p:cNvSpPr>
          <p:nvPr>
            <p:ph idx="1"/>
          </p:nvPr>
        </p:nvSpPr>
        <p:spPr/>
        <p:txBody>
          <a:bodyPr>
            <a:normAutofit/>
          </a:bodyPr>
          <a:lstStyle/>
          <a:p>
            <a:pPr marL="0" indent="0">
              <a:buNone/>
            </a:pPr>
            <a:r>
              <a:rPr lang="en-US" sz="3200" dirty="0"/>
              <a:t>When we place a dot on a risk matrix (heatmap) we are envisioning a particular scenario to unfold. However we are dealing with uncertainty and single point estimates do not allow us to express this uncertainty.</a:t>
            </a:r>
          </a:p>
          <a:p>
            <a:pPr marL="0" indent="0">
              <a:buNone/>
            </a:pPr>
            <a:r>
              <a:rPr lang="en-US" sz="3200" dirty="0"/>
              <a:t>In our problem space single point estimates are almost always wrong.</a:t>
            </a:r>
          </a:p>
          <a:p>
            <a:pPr marL="0" indent="0">
              <a:buNone/>
            </a:pPr>
            <a:r>
              <a:rPr lang="en-US" sz="3200" dirty="0"/>
              <a:t>What does the dot represent anyhow? Best case? Worst Case? Something in between?</a:t>
            </a:r>
          </a:p>
          <a:p>
            <a:pPr marL="0" indent="0">
              <a:buNone/>
            </a:pPr>
            <a:endParaRPr lang="en-US" sz="3200" dirty="0"/>
          </a:p>
        </p:txBody>
      </p:sp>
      <p:sp>
        <p:nvSpPr>
          <p:cNvPr id="4" name="Slide Number Placeholder 3">
            <a:extLst>
              <a:ext uri="{FF2B5EF4-FFF2-40B4-BE49-F238E27FC236}">
                <a16:creationId xmlns:a16="http://schemas.microsoft.com/office/drawing/2014/main" id="{444341AF-01BF-4F36-9B7A-755B0B3A1DF8}"/>
              </a:ext>
            </a:extLst>
          </p:cNvPr>
          <p:cNvSpPr>
            <a:spLocks noGrp="1"/>
          </p:cNvSpPr>
          <p:nvPr>
            <p:ph type="sldNum" sz="quarter" idx="12"/>
          </p:nvPr>
        </p:nvSpPr>
        <p:spPr/>
        <p:txBody>
          <a:bodyPr/>
          <a:lstStyle/>
          <a:p>
            <a:fld id="{D8C804A1-B6BA-5D40-98D1-9C3FE965D78F}" type="slidenum">
              <a:rPr lang="en-US" smtClean="0"/>
              <a:t>47</a:t>
            </a:fld>
            <a:endParaRPr lang="en-US"/>
          </a:p>
        </p:txBody>
      </p:sp>
    </p:spTree>
    <p:extLst>
      <p:ext uri="{BB962C8B-B14F-4D97-AF65-F5344CB8AC3E}">
        <p14:creationId xmlns:p14="http://schemas.microsoft.com/office/powerpoint/2010/main" val="1780664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A4D7-461A-D84D-806C-B1693C04CCF7}"/>
              </a:ext>
            </a:extLst>
          </p:cNvPr>
          <p:cNvSpPr>
            <a:spLocks noGrp="1"/>
          </p:cNvSpPr>
          <p:nvPr>
            <p:ph type="title"/>
          </p:nvPr>
        </p:nvSpPr>
        <p:spPr/>
        <p:txBody>
          <a:bodyPr/>
          <a:lstStyle/>
          <a:p>
            <a:r>
              <a:rPr lang="en-US" b="1" dirty="0"/>
              <a:t>Replace Single Point Estimates with Ranges</a:t>
            </a:r>
          </a:p>
        </p:txBody>
      </p:sp>
      <p:sp>
        <p:nvSpPr>
          <p:cNvPr id="3" name="Content Placeholder 2">
            <a:extLst>
              <a:ext uri="{FF2B5EF4-FFF2-40B4-BE49-F238E27FC236}">
                <a16:creationId xmlns:a16="http://schemas.microsoft.com/office/drawing/2014/main" id="{250913E8-4E00-074F-86C6-96B471EF0D3A}"/>
              </a:ext>
            </a:extLst>
          </p:cNvPr>
          <p:cNvSpPr>
            <a:spLocks noGrp="1"/>
          </p:cNvSpPr>
          <p:nvPr>
            <p:ph idx="1"/>
          </p:nvPr>
        </p:nvSpPr>
        <p:spPr>
          <a:xfrm>
            <a:off x="838200" y="1480473"/>
            <a:ext cx="10515600" cy="1822739"/>
          </a:xfrm>
        </p:spPr>
        <p:txBody>
          <a:bodyPr>
            <a:normAutofit/>
          </a:bodyPr>
          <a:lstStyle/>
          <a:p>
            <a:pPr marL="0" indent="0">
              <a:buNone/>
            </a:pPr>
            <a:r>
              <a:rPr lang="en-US" dirty="0"/>
              <a:t>Imagine you analyze a particular risk, let’s say a ransomware attack on a company that takes down all workstations and servers. Your predefined risk heat map, has already ranges or “bins” defined for losses:</a:t>
            </a:r>
          </a:p>
        </p:txBody>
      </p:sp>
      <p:sp>
        <p:nvSpPr>
          <p:cNvPr id="5" name="TextBox 4">
            <a:extLst>
              <a:ext uri="{FF2B5EF4-FFF2-40B4-BE49-F238E27FC236}">
                <a16:creationId xmlns:a16="http://schemas.microsoft.com/office/drawing/2014/main" id="{4C382220-42B5-C84F-B837-B4F9DB414F7F}"/>
              </a:ext>
            </a:extLst>
          </p:cNvPr>
          <p:cNvSpPr txBox="1"/>
          <p:nvPr/>
        </p:nvSpPr>
        <p:spPr>
          <a:xfrm>
            <a:off x="4986453" y="3525253"/>
            <a:ext cx="6416565" cy="2246769"/>
          </a:xfrm>
          <a:prstGeom prst="rect">
            <a:avLst/>
          </a:prstGeom>
          <a:noFill/>
        </p:spPr>
        <p:txBody>
          <a:bodyPr wrap="square" rtlCol="0">
            <a:spAutoFit/>
          </a:bodyPr>
          <a:lstStyle/>
          <a:p>
            <a:r>
              <a:rPr lang="en-US" sz="2800" dirty="0"/>
              <a:t>What if you estimate losses to be somewhere between $400K and $1.5M? Which of the predefined ranges do you pick? </a:t>
            </a:r>
          </a:p>
          <a:p>
            <a:r>
              <a:rPr lang="en-US" sz="2800" dirty="0"/>
              <a:t>What if it was around $500K?</a:t>
            </a:r>
          </a:p>
        </p:txBody>
      </p:sp>
      <p:sp>
        <p:nvSpPr>
          <p:cNvPr id="6" name="Slide Number Placeholder 5">
            <a:extLst>
              <a:ext uri="{FF2B5EF4-FFF2-40B4-BE49-F238E27FC236}">
                <a16:creationId xmlns:a16="http://schemas.microsoft.com/office/drawing/2014/main" id="{4B060132-02E5-48A5-B2B7-43D30371E3E2}"/>
              </a:ext>
            </a:extLst>
          </p:cNvPr>
          <p:cNvSpPr>
            <a:spLocks noGrp="1"/>
          </p:cNvSpPr>
          <p:nvPr>
            <p:ph type="sldNum" sz="quarter" idx="12"/>
          </p:nvPr>
        </p:nvSpPr>
        <p:spPr/>
        <p:txBody>
          <a:bodyPr/>
          <a:lstStyle/>
          <a:p>
            <a:fld id="{D8C804A1-B6BA-5D40-98D1-9C3FE965D78F}" type="slidenum">
              <a:rPr lang="en-US" smtClean="0"/>
              <a:t>48</a:t>
            </a:fld>
            <a:endParaRPr lang="en-US"/>
          </a:p>
        </p:txBody>
      </p:sp>
      <p:graphicFrame>
        <p:nvGraphicFramePr>
          <p:cNvPr id="7" name="Table 7">
            <a:extLst>
              <a:ext uri="{FF2B5EF4-FFF2-40B4-BE49-F238E27FC236}">
                <a16:creationId xmlns:a16="http://schemas.microsoft.com/office/drawing/2014/main" id="{9B63B376-EC0C-4A10-97AF-29996E83950D}"/>
              </a:ext>
            </a:extLst>
          </p:cNvPr>
          <p:cNvGraphicFramePr>
            <a:graphicFrameLocks noGrp="1"/>
          </p:cNvGraphicFramePr>
          <p:nvPr>
            <p:extLst>
              <p:ext uri="{D42A27DB-BD31-4B8C-83A1-F6EECF244321}">
                <p14:modId xmlns:p14="http://schemas.microsoft.com/office/powerpoint/2010/main" val="4207315934"/>
              </p:ext>
            </p:extLst>
          </p:nvPr>
        </p:nvGraphicFramePr>
        <p:xfrm>
          <a:off x="481979" y="3612317"/>
          <a:ext cx="4376272" cy="2072640"/>
        </p:xfrm>
        <a:graphic>
          <a:graphicData uri="http://schemas.openxmlformats.org/drawingml/2006/table">
            <a:tbl>
              <a:tblPr bandRow="1">
                <a:tableStyleId>{5C22544A-7EE6-4342-B048-85BDC9FD1C3A}</a:tableStyleId>
              </a:tblPr>
              <a:tblGrid>
                <a:gridCol w="1670206">
                  <a:extLst>
                    <a:ext uri="{9D8B030D-6E8A-4147-A177-3AD203B41FA5}">
                      <a16:colId xmlns:a16="http://schemas.microsoft.com/office/drawing/2014/main" val="1336883506"/>
                    </a:ext>
                  </a:extLst>
                </a:gridCol>
                <a:gridCol w="2706066">
                  <a:extLst>
                    <a:ext uri="{9D8B030D-6E8A-4147-A177-3AD203B41FA5}">
                      <a16:colId xmlns:a16="http://schemas.microsoft.com/office/drawing/2014/main" val="2278056207"/>
                    </a:ext>
                  </a:extLst>
                </a:gridCol>
              </a:tblGrid>
              <a:tr h="132907">
                <a:tc>
                  <a:txBody>
                    <a:bodyPr/>
                    <a:lstStyle/>
                    <a:p>
                      <a:r>
                        <a:rPr lang="en-US" sz="2800" b="1" dirty="0"/>
                        <a:t>Low</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less than $100K</a:t>
                      </a:r>
                    </a:p>
                  </a:txBody>
                  <a:tcPr>
                    <a:solidFill>
                      <a:srgbClr val="92D050"/>
                    </a:solidFill>
                  </a:tcPr>
                </a:tc>
                <a:extLst>
                  <a:ext uri="{0D108BD9-81ED-4DB2-BD59-A6C34878D82A}">
                    <a16:rowId xmlns:a16="http://schemas.microsoft.com/office/drawing/2014/main" val="3225327029"/>
                  </a:ext>
                </a:extLst>
              </a:tr>
              <a:tr h="0">
                <a:tc>
                  <a:txBody>
                    <a:bodyPr/>
                    <a:lstStyle/>
                    <a:p>
                      <a:r>
                        <a:rPr lang="en-US" sz="2800" b="1" dirty="0"/>
                        <a:t>Medium</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$100K – $500K</a:t>
                      </a:r>
                    </a:p>
                  </a:txBody>
                  <a:tcPr>
                    <a:solidFill>
                      <a:srgbClr val="FFFF00"/>
                    </a:solidFill>
                  </a:tcPr>
                </a:tc>
                <a:extLst>
                  <a:ext uri="{0D108BD9-81ED-4DB2-BD59-A6C34878D82A}">
                    <a16:rowId xmlns:a16="http://schemas.microsoft.com/office/drawing/2014/main" val="1196946308"/>
                  </a:ext>
                </a:extLst>
              </a:tr>
              <a:tr h="370840">
                <a:tc>
                  <a:txBody>
                    <a:bodyPr/>
                    <a:lstStyle/>
                    <a:p>
                      <a:r>
                        <a:rPr lang="en-US" sz="2800" b="1" dirty="0"/>
                        <a:t>High</a:t>
                      </a:r>
                    </a:p>
                  </a:txBody>
                  <a:tcPr>
                    <a:solidFill>
                      <a:srgbClr val="FFC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$500K - $2M</a:t>
                      </a:r>
                    </a:p>
                  </a:txBody>
                  <a:tcPr>
                    <a:solidFill>
                      <a:srgbClr val="FFC000"/>
                    </a:solidFill>
                  </a:tcPr>
                </a:tc>
                <a:extLst>
                  <a:ext uri="{0D108BD9-81ED-4DB2-BD59-A6C34878D82A}">
                    <a16:rowId xmlns:a16="http://schemas.microsoft.com/office/drawing/2014/main" val="1594389517"/>
                  </a:ext>
                </a:extLst>
              </a:tr>
              <a:tr h="370840">
                <a:tc>
                  <a:txBody>
                    <a:bodyPr/>
                    <a:lstStyle/>
                    <a:p>
                      <a:r>
                        <a:rPr lang="en-US" sz="2800" b="1" dirty="0"/>
                        <a:t>Very High</a:t>
                      </a:r>
                    </a:p>
                  </a:txBody>
                  <a:tcPr>
                    <a:solidFill>
                      <a:srgbClr val="FF0000"/>
                    </a:solidFill>
                  </a:tcPr>
                </a:tc>
                <a:tc>
                  <a:txBody>
                    <a:bodyPr/>
                    <a:lstStyle/>
                    <a:p>
                      <a:r>
                        <a:rPr lang="en-US" sz="2800" dirty="0"/>
                        <a:t>&gt; $2M</a:t>
                      </a:r>
                    </a:p>
                  </a:txBody>
                  <a:tcPr>
                    <a:solidFill>
                      <a:srgbClr val="FF0000"/>
                    </a:solidFill>
                  </a:tcPr>
                </a:tc>
                <a:extLst>
                  <a:ext uri="{0D108BD9-81ED-4DB2-BD59-A6C34878D82A}">
                    <a16:rowId xmlns:a16="http://schemas.microsoft.com/office/drawing/2014/main" val="958808318"/>
                  </a:ext>
                </a:extLst>
              </a:tr>
            </a:tbl>
          </a:graphicData>
        </a:graphic>
      </p:graphicFrame>
    </p:spTree>
    <p:extLst>
      <p:ext uri="{BB962C8B-B14F-4D97-AF65-F5344CB8AC3E}">
        <p14:creationId xmlns:p14="http://schemas.microsoft.com/office/powerpoint/2010/main" val="1347891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A4D7-461A-D84D-806C-B1693C04CCF7}"/>
              </a:ext>
            </a:extLst>
          </p:cNvPr>
          <p:cNvSpPr>
            <a:spLocks noGrp="1"/>
          </p:cNvSpPr>
          <p:nvPr>
            <p:ph type="title"/>
          </p:nvPr>
        </p:nvSpPr>
        <p:spPr/>
        <p:txBody>
          <a:bodyPr/>
          <a:lstStyle/>
          <a:p>
            <a:r>
              <a:rPr lang="en-US" b="1" dirty="0"/>
              <a:t>Replace Single Point Estimates with Ranges</a:t>
            </a:r>
          </a:p>
        </p:txBody>
      </p:sp>
      <p:sp>
        <p:nvSpPr>
          <p:cNvPr id="3" name="Content Placeholder 2">
            <a:extLst>
              <a:ext uri="{FF2B5EF4-FFF2-40B4-BE49-F238E27FC236}">
                <a16:creationId xmlns:a16="http://schemas.microsoft.com/office/drawing/2014/main" id="{250913E8-4E00-074F-86C6-96B471EF0D3A}"/>
              </a:ext>
            </a:extLst>
          </p:cNvPr>
          <p:cNvSpPr>
            <a:spLocks noGrp="1"/>
          </p:cNvSpPr>
          <p:nvPr>
            <p:ph idx="1"/>
          </p:nvPr>
        </p:nvSpPr>
        <p:spPr>
          <a:xfrm>
            <a:off x="838200" y="1825625"/>
            <a:ext cx="10515600" cy="4464339"/>
          </a:xfrm>
        </p:spPr>
        <p:txBody>
          <a:bodyPr>
            <a:normAutofit/>
          </a:bodyPr>
          <a:lstStyle/>
          <a:p>
            <a:pPr marL="0" indent="0">
              <a:buNone/>
            </a:pPr>
            <a:r>
              <a:rPr lang="en-US" dirty="0"/>
              <a:t>Instead of being limited by these pre-defined ranges you get now to pick any range you feel fits your particular scenario. </a:t>
            </a:r>
          </a:p>
          <a:p>
            <a:pPr marL="0" indent="0">
              <a:buNone/>
            </a:pPr>
            <a:r>
              <a:rPr lang="en-US" dirty="0"/>
              <a:t>You get to do that for likelihood and consequences for every single risk scenario you analyze. Every time you can use the range you feel fits best. </a:t>
            </a:r>
          </a:p>
          <a:p>
            <a:pPr marL="0" indent="0">
              <a:buNone/>
            </a:pPr>
            <a:r>
              <a:rPr lang="en-US" dirty="0"/>
              <a:t>And as a bonus we will do actual math directly with these ranges instead of fake math based on labels like “1”, “2” etc. </a:t>
            </a:r>
          </a:p>
          <a:p>
            <a:pPr marL="0" indent="0">
              <a:buNone/>
            </a:pPr>
            <a:r>
              <a:rPr lang="en-US" dirty="0"/>
              <a:t>We will see later how to do the math with these ranges.</a:t>
            </a:r>
          </a:p>
        </p:txBody>
      </p:sp>
      <p:sp>
        <p:nvSpPr>
          <p:cNvPr id="4" name="Slide Number Placeholder 3">
            <a:extLst>
              <a:ext uri="{FF2B5EF4-FFF2-40B4-BE49-F238E27FC236}">
                <a16:creationId xmlns:a16="http://schemas.microsoft.com/office/drawing/2014/main" id="{2827E465-455C-470F-99E2-6ED08FDC2871}"/>
              </a:ext>
            </a:extLst>
          </p:cNvPr>
          <p:cNvSpPr>
            <a:spLocks noGrp="1"/>
          </p:cNvSpPr>
          <p:nvPr>
            <p:ph type="sldNum" sz="quarter" idx="12"/>
          </p:nvPr>
        </p:nvSpPr>
        <p:spPr/>
        <p:txBody>
          <a:bodyPr/>
          <a:lstStyle/>
          <a:p>
            <a:fld id="{D8C804A1-B6BA-5D40-98D1-9C3FE965D78F}" type="slidenum">
              <a:rPr lang="en-US" smtClean="0"/>
              <a:t>49</a:t>
            </a:fld>
            <a:endParaRPr lang="en-US"/>
          </a:p>
        </p:txBody>
      </p:sp>
    </p:spTree>
    <p:extLst>
      <p:ext uri="{BB962C8B-B14F-4D97-AF65-F5344CB8AC3E}">
        <p14:creationId xmlns:p14="http://schemas.microsoft.com/office/powerpoint/2010/main" val="424727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49A7-4701-1A47-BE79-13540C85A7AB}"/>
              </a:ext>
            </a:extLst>
          </p:cNvPr>
          <p:cNvSpPr>
            <a:spLocks noGrp="1"/>
          </p:cNvSpPr>
          <p:nvPr>
            <p:ph type="title"/>
          </p:nvPr>
        </p:nvSpPr>
        <p:spPr/>
        <p:txBody>
          <a:bodyPr/>
          <a:lstStyle/>
          <a:p>
            <a:r>
              <a:rPr lang="en-US" b="1" dirty="0"/>
              <a:t>Welcome</a:t>
            </a:r>
          </a:p>
        </p:txBody>
      </p:sp>
      <p:sp>
        <p:nvSpPr>
          <p:cNvPr id="3" name="Content Placeholder 2">
            <a:extLst>
              <a:ext uri="{FF2B5EF4-FFF2-40B4-BE49-F238E27FC236}">
                <a16:creationId xmlns:a16="http://schemas.microsoft.com/office/drawing/2014/main" id="{A8A9BE86-0DD0-464A-9E60-CF8B57FEAE4F}"/>
              </a:ext>
            </a:extLst>
          </p:cNvPr>
          <p:cNvSpPr>
            <a:spLocks noGrp="1"/>
          </p:cNvSpPr>
          <p:nvPr>
            <p:ph idx="1"/>
          </p:nvPr>
        </p:nvSpPr>
        <p:spPr/>
        <p:txBody>
          <a:bodyPr/>
          <a:lstStyle/>
          <a:p>
            <a:r>
              <a:rPr lang="en-US" dirty="0"/>
              <a:t>Welcome to the FAIR Training Course.</a:t>
            </a:r>
          </a:p>
          <a:p>
            <a:r>
              <a:rPr lang="en-US" dirty="0"/>
              <a:t>This material is being made available under the </a:t>
            </a:r>
          </a:p>
          <a:p>
            <a:pPr marL="0" indent="0" algn="ctr">
              <a:buNone/>
            </a:pPr>
            <a:r>
              <a:rPr lang="en-US" b="1" dirty="0">
                <a:hlinkClick r:id="rId2"/>
              </a:rPr>
              <a:t>Creative Commons Attribution-</a:t>
            </a:r>
            <a:r>
              <a:rPr lang="en-US" b="1" dirty="0" err="1">
                <a:hlinkClick r:id="rId2"/>
              </a:rPr>
              <a:t>ShareAlike</a:t>
            </a:r>
            <a:r>
              <a:rPr lang="en-US" b="1" dirty="0">
                <a:hlinkClick r:id="rId2"/>
              </a:rPr>
              <a:t> 4.0 International </a:t>
            </a:r>
          </a:p>
          <a:p>
            <a:pPr marL="0" indent="0" algn="ctr">
              <a:buNone/>
            </a:pPr>
            <a:r>
              <a:rPr lang="en-US" b="1" dirty="0">
                <a:hlinkClick r:id="rId2"/>
              </a:rPr>
              <a:t>(CC BY-SA 4.0) License</a:t>
            </a:r>
            <a:endParaRPr lang="en-US" b="1" dirty="0"/>
          </a:p>
          <a:p>
            <a:r>
              <a:rPr lang="en-US" dirty="0"/>
              <a:t>Corrections and Suggestions can be sent to </a:t>
            </a:r>
            <a:r>
              <a:rPr lang="en-US" dirty="0" err="1"/>
              <a:t>Osama.Salah@gmail.com</a:t>
            </a:r>
            <a:endParaRPr lang="en-US" dirty="0"/>
          </a:p>
          <a:p>
            <a:r>
              <a:rPr lang="en-US" dirty="0"/>
              <a:t>All material mentioned in this material has been referenced, if any omissions were made please point them out and I will correct them.</a:t>
            </a:r>
          </a:p>
          <a:p>
            <a:r>
              <a:rPr lang="en-US" dirty="0"/>
              <a:t>If any material has been included that is copyrighted then please note that this has been done in error and will be corrected.</a:t>
            </a:r>
          </a:p>
        </p:txBody>
      </p:sp>
      <p:sp>
        <p:nvSpPr>
          <p:cNvPr id="4" name="Slide Number Placeholder 3">
            <a:extLst>
              <a:ext uri="{FF2B5EF4-FFF2-40B4-BE49-F238E27FC236}">
                <a16:creationId xmlns:a16="http://schemas.microsoft.com/office/drawing/2014/main" id="{9ACC8113-8452-4D5A-8784-29FE5A642A4D}"/>
              </a:ext>
            </a:extLst>
          </p:cNvPr>
          <p:cNvSpPr>
            <a:spLocks noGrp="1"/>
          </p:cNvSpPr>
          <p:nvPr>
            <p:ph type="sldNum" sz="quarter" idx="12"/>
          </p:nvPr>
        </p:nvSpPr>
        <p:spPr/>
        <p:txBody>
          <a:bodyPr/>
          <a:lstStyle/>
          <a:p>
            <a:fld id="{D8C804A1-B6BA-5D40-98D1-9C3FE965D78F}" type="slidenum">
              <a:rPr lang="en-US" smtClean="0"/>
              <a:t>5</a:t>
            </a:fld>
            <a:endParaRPr lang="en-US"/>
          </a:p>
        </p:txBody>
      </p:sp>
    </p:spTree>
    <p:extLst>
      <p:ext uri="{BB962C8B-B14F-4D97-AF65-F5344CB8AC3E}">
        <p14:creationId xmlns:p14="http://schemas.microsoft.com/office/powerpoint/2010/main" val="341708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DC2A6-7B64-1B4D-AF34-FB0EC27272D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H="1">
            <a:off x="9769907" y="904337"/>
            <a:ext cx="1745092" cy="1046821"/>
          </a:xfrm>
          <a:prstGeom prst="rect">
            <a:avLst/>
          </a:prstGeom>
        </p:spPr>
      </p:pic>
      <p:sp>
        <p:nvSpPr>
          <p:cNvPr id="2" name="Title 1"/>
          <p:cNvSpPr>
            <a:spLocks noGrp="1"/>
          </p:cNvSpPr>
          <p:nvPr>
            <p:ph type="title"/>
          </p:nvPr>
        </p:nvSpPr>
        <p:spPr>
          <a:xfrm>
            <a:off x="708621" y="324156"/>
            <a:ext cx="109728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Single Point Estimates become Ranges</a:t>
            </a:r>
          </a:p>
        </p:txBody>
      </p:sp>
      <p:grpSp>
        <p:nvGrpSpPr>
          <p:cNvPr id="6" name="Group 5">
            <a:extLst>
              <a:ext uri="{FF2B5EF4-FFF2-40B4-BE49-F238E27FC236}">
                <a16:creationId xmlns:a16="http://schemas.microsoft.com/office/drawing/2014/main" id="{A6BAB7CE-A434-6446-B8DA-9DB66E9A46DD}"/>
              </a:ext>
            </a:extLst>
          </p:cNvPr>
          <p:cNvGrpSpPr/>
          <p:nvPr/>
        </p:nvGrpSpPr>
        <p:grpSpPr>
          <a:xfrm>
            <a:off x="2560869" y="2192164"/>
            <a:ext cx="7857211" cy="1494099"/>
            <a:chOff x="2529707" y="4402416"/>
            <a:chExt cx="7857211" cy="1494099"/>
          </a:xfrm>
        </p:grpSpPr>
        <p:cxnSp>
          <p:nvCxnSpPr>
            <p:cNvPr id="38" name="Straight Connector 37">
              <a:extLst>
                <a:ext uri="{FF2B5EF4-FFF2-40B4-BE49-F238E27FC236}">
                  <a16:creationId xmlns:a16="http://schemas.microsoft.com/office/drawing/2014/main" id="{DAC0E7E0-D6F8-D446-81FB-9BC45048305E}"/>
                </a:ext>
              </a:extLst>
            </p:cNvPr>
            <p:cNvCxnSpPr>
              <a:cxnSpLocks/>
            </p:cNvCxnSpPr>
            <p:nvPr/>
          </p:nvCxnSpPr>
          <p:spPr>
            <a:xfrm flipH="1">
              <a:off x="2804160" y="4865714"/>
              <a:ext cx="7038110" cy="0"/>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529707" y="5173547"/>
              <a:ext cx="955711"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min</a:t>
              </a:r>
            </a:p>
          </p:txBody>
        </p:sp>
        <p:sp>
          <p:nvSpPr>
            <p:cNvPr id="11" name="TextBox 10"/>
            <p:cNvSpPr txBox="1"/>
            <p:nvPr/>
          </p:nvSpPr>
          <p:spPr>
            <a:xfrm>
              <a:off x="5181894" y="5229729"/>
              <a:ext cx="2416045"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most likely</a:t>
              </a:r>
            </a:p>
          </p:txBody>
        </p:sp>
        <p:sp>
          <p:nvSpPr>
            <p:cNvPr id="12" name="TextBox 11"/>
            <p:cNvSpPr txBox="1"/>
            <p:nvPr/>
          </p:nvSpPr>
          <p:spPr>
            <a:xfrm>
              <a:off x="9298158" y="5210482"/>
              <a:ext cx="1088760"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max</a:t>
              </a:r>
            </a:p>
          </p:txBody>
        </p:sp>
        <p:sp>
          <p:nvSpPr>
            <p:cNvPr id="33" name="Oval 32">
              <a:extLst>
                <a:ext uri="{FF2B5EF4-FFF2-40B4-BE49-F238E27FC236}">
                  <a16:creationId xmlns:a16="http://schemas.microsoft.com/office/drawing/2014/main" id="{9A08ED50-C94C-8A49-8396-904233356756}"/>
                </a:ext>
              </a:extLst>
            </p:cNvPr>
            <p:cNvSpPr/>
            <p:nvPr/>
          </p:nvSpPr>
          <p:spPr>
            <a:xfrm>
              <a:off x="2534068" y="4402416"/>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2</a:t>
              </a:r>
            </a:p>
          </p:txBody>
        </p:sp>
        <p:sp>
          <p:nvSpPr>
            <p:cNvPr id="34" name="Oval 33">
              <a:extLst>
                <a:ext uri="{FF2B5EF4-FFF2-40B4-BE49-F238E27FC236}">
                  <a16:creationId xmlns:a16="http://schemas.microsoft.com/office/drawing/2014/main" id="{F5F4407A-7D08-944E-96B8-1C85E721499E}"/>
                </a:ext>
              </a:extLst>
            </p:cNvPr>
            <p:cNvSpPr/>
            <p:nvPr/>
          </p:nvSpPr>
          <p:spPr>
            <a:xfrm>
              <a:off x="5596588" y="4458597"/>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5</a:t>
              </a:r>
            </a:p>
          </p:txBody>
        </p:sp>
        <p:sp>
          <p:nvSpPr>
            <p:cNvPr id="35" name="Oval 34">
              <a:extLst>
                <a:ext uri="{FF2B5EF4-FFF2-40B4-BE49-F238E27FC236}">
                  <a16:creationId xmlns:a16="http://schemas.microsoft.com/office/drawing/2014/main" id="{FFF2934E-F5BD-4E44-A24C-BF2D1BD2A518}"/>
                </a:ext>
              </a:extLst>
            </p:cNvPr>
            <p:cNvSpPr/>
            <p:nvPr/>
          </p:nvSpPr>
          <p:spPr>
            <a:xfrm>
              <a:off x="9377970" y="4475829"/>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611E7CF-20E9-1540-A483-FF8259BFB56E}"/>
                </a:ext>
              </a:extLst>
            </p:cNvPr>
            <p:cNvSpPr txBox="1"/>
            <p:nvPr/>
          </p:nvSpPr>
          <p:spPr>
            <a:xfrm>
              <a:off x="9334532" y="4475829"/>
              <a:ext cx="870751" cy="830997"/>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10</a:t>
              </a:r>
            </a:p>
          </p:txBody>
        </p:sp>
      </p:grpSp>
      <p:sp>
        <p:nvSpPr>
          <p:cNvPr id="13" name="TextBox 12">
            <a:extLst>
              <a:ext uri="{FF2B5EF4-FFF2-40B4-BE49-F238E27FC236}">
                <a16:creationId xmlns:a16="http://schemas.microsoft.com/office/drawing/2014/main" id="{1655E9FB-A33E-6949-8DA1-63C4A73808D2}"/>
              </a:ext>
            </a:extLst>
          </p:cNvPr>
          <p:cNvSpPr txBox="1"/>
          <p:nvPr/>
        </p:nvSpPr>
        <p:spPr>
          <a:xfrm>
            <a:off x="527762" y="4433722"/>
            <a:ext cx="11136476" cy="1384995"/>
          </a:xfrm>
          <a:prstGeom prst="rect">
            <a:avLst/>
          </a:prstGeom>
          <a:noFill/>
        </p:spPr>
        <p:txBody>
          <a:bodyPr wrap="square" rtlCol="0">
            <a:spAutoFit/>
          </a:bodyPr>
          <a:lstStyle/>
          <a:p>
            <a:r>
              <a:rPr lang="en-US" sz="2800" dirty="0"/>
              <a:t>For example, if we are trying to estimate how often a risk event could occur during a year, we simply define a minimum, most likely and maximum value.</a:t>
            </a:r>
          </a:p>
        </p:txBody>
      </p:sp>
      <p:sp>
        <p:nvSpPr>
          <p:cNvPr id="3" name="Slide Number Placeholder 2">
            <a:extLst>
              <a:ext uri="{FF2B5EF4-FFF2-40B4-BE49-F238E27FC236}">
                <a16:creationId xmlns:a16="http://schemas.microsoft.com/office/drawing/2014/main" id="{19628741-FA1D-4824-89B6-DB746F32E1DE}"/>
              </a:ext>
            </a:extLst>
          </p:cNvPr>
          <p:cNvSpPr>
            <a:spLocks noGrp="1"/>
          </p:cNvSpPr>
          <p:nvPr>
            <p:ph type="sldNum" sz="quarter" idx="12"/>
          </p:nvPr>
        </p:nvSpPr>
        <p:spPr/>
        <p:txBody>
          <a:bodyPr/>
          <a:lstStyle/>
          <a:p>
            <a:fld id="{D8C804A1-B6BA-5D40-98D1-9C3FE965D78F}" type="slidenum">
              <a:rPr lang="en-US" smtClean="0"/>
              <a:t>50</a:t>
            </a:fld>
            <a:endParaRPr lang="en-US"/>
          </a:p>
        </p:txBody>
      </p:sp>
    </p:spTree>
    <p:custDataLst>
      <p:tags r:id="rId1"/>
    </p:custDataLst>
    <p:extLst>
      <p:ext uri="{BB962C8B-B14F-4D97-AF65-F5344CB8AC3E}">
        <p14:creationId xmlns:p14="http://schemas.microsoft.com/office/powerpoint/2010/main" val="4971538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621" y="324156"/>
            <a:ext cx="109728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Ranges and Uncertainty</a:t>
            </a:r>
          </a:p>
        </p:txBody>
      </p:sp>
      <p:cxnSp>
        <p:nvCxnSpPr>
          <p:cNvPr id="32" name="Straight Connector 31">
            <a:extLst>
              <a:ext uri="{FF2B5EF4-FFF2-40B4-BE49-F238E27FC236}">
                <a16:creationId xmlns:a16="http://schemas.microsoft.com/office/drawing/2014/main" id="{C2E9F03B-5C06-834C-A52D-075DE831A7E6}"/>
              </a:ext>
            </a:extLst>
          </p:cNvPr>
          <p:cNvCxnSpPr>
            <a:cxnSpLocks/>
          </p:cNvCxnSpPr>
          <p:nvPr/>
        </p:nvCxnSpPr>
        <p:spPr>
          <a:xfrm flipH="1">
            <a:off x="2889914" y="1924592"/>
            <a:ext cx="6206931" cy="0"/>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3ABF37D-3E73-7D48-A83C-0EBD0745BAC9}"/>
              </a:ext>
            </a:extLst>
          </p:cNvPr>
          <p:cNvSpPr txBox="1"/>
          <p:nvPr/>
        </p:nvSpPr>
        <p:spPr>
          <a:xfrm>
            <a:off x="2615461" y="2232425"/>
            <a:ext cx="955711"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min</a:t>
            </a:r>
          </a:p>
        </p:txBody>
      </p:sp>
      <p:sp>
        <p:nvSpPr>
          <p:cNvPr id="34" name="TextBox 33">
            <a:extLst>
              <a:ext uri="{FF2B5EF4-FFF2-40B4-BE49-F238E27FC236}">
                <a16:creationId xmlns:a16="http://schemas.microsoft.com/office/drawing/2014/main" id="{B54BB031-C9EF-8441-8D76-2807110939C6}"/>
              </a:ext>
            </a:extLst>
          </p:cNvPr>
          <p:cNvSpPr txBox="1"/>
          <p:nvPr/>
        </p:nvSpPr>
        <p:spPr>
          <a:xfrm>
            <a:off x="5267647" y="2288606"/>
            <a:ext cx="2416046"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most likely</a:t>
            </a:r>
          </a:p>
        </p:txBody>
      </p:sp>
      <p:sp>
        <p:nvSpPr>
          <p:cNvPr id="35" name="TextBox 34">
            <a:extLst>
              <a:ext uri="{FF2B5EF4-FFF2-40B4-BE49-F238E27FC236}">
                <a16:creationId xmlns:a16="http://schemas.microsoft.com/office/drawing/2014/main" id="{BCFC7C39-88E4-AC4C-ABD2-4C97C2BA5B13}"/>
              </a:ext>
            </a:extLst>
          </p:cNvPr>
          <p:cNvSpPr txBox="1"/>
          <p:nvPr/>
        </p:nvSpPr>
        <p:spPr>
          <a:xfrm>
            <a:off x="8890458" y="2269360"/>
            <a:ext cx="1088760" cy="666786"/>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max</a:t>
            </a:r>
          </a:p>
        </p:txBody>
      </p:sp>
      <p:sp>
        <p:nvSpPr>
          <p:cNvPr id="36" name="Oval 35">
            <a:extLst>
              <a:ext uri="{FF2B5EF4-FFF2-40B4-BE49-F238E27FC236}">
                <a16:creationId xmlns:a16="http://schemas.microsoft.com/office/drawing/2014/main" id="{3DCF1026-49DF-4849-B0B6-2E297AA69C2C}"/>
              </a:ext>
            </a:extLst>
          </p:cNvPr>
          <p:cNvSpPr/>
          <p:nvPr/>
        </p:nvSpPr>
        <p:spPr>
          <a:xfrm>
            <a:off x="2619823" y="1461294"/>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2</a:t>
            </a:r>
          </a:p>
        </p:txBody>
      </p:sp>
      <p:sp>
        <p:nvSpPr>
          <p:cNvPr id="38" name="Oval 37">
            <a:extLst>
              <a:ext uri="{FF2B5EF4-FFF2-40B4-BE49-F238E27FC236}">
                <a16:creationId xmlns:a16="http://schemas.microsoft.com/office/drawing/2014/main" id="{8C01B6AE-D2E8-F34B-837C-9BE83BD6BAF3}"/>
              </a:ext>
            </a:extLst>
          </p:cNvPr>
          <p:cNvSpPr/>
          <p:nvPr/>
        </p:nvSpPr>
        <p:spPr>
          <a:xfrm>
            <a:off x="5682343" y="1517475"/>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5</a:t>
            </a:r>
          </a:p>
        </p:txBody>
      </p:sp>
      <p:sp>
        <p:nvSpPr>
          <p:cNvPr id="39" name="Oval 38">
            <a:extLst>
              <a:ext uri="{FF2B5EF4-FFF2-40B4-BE49-F238E27FC236}">
                <a16:creationId xmlns:a16="http://schemas.microsoft.com/office/drawing/2014/main" id="{755C1B28-A781-6D42-9D12-D493AE0E4988}"/>
              </a:ext>
            </a:extLst>
          </p:cNvPr>
          <p:cNvSpPr/>
          <p:nvPr/>
        </p:nvSpPr>
        <p:spPr>
          <a:xfrm>
            <a:off x="8970271" y="1534707"/>
            <a:ext cx="827313" cy="827313"/>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4AB8AA52-4020-6C43-8EBD-0D9CC5B3F1DD}"/>
              </a:ext>
            </a:extLst>
          </p:cNvPr>
          <p:cNvSpPr txBox="1"/>
          <p:nvPr/>
        </p:nvSpPr>
        <p:spPr>
          <a:xfrm>
            <a:off x="8924113" y="1549801"/>
            <a:ext cx="870751" cy="830997"/>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10</a:t>
            </a:r>
          </a:p>
        </p:txBody>
      </p:sp>
      <p:grpSp>
        <p:nvGrpSpPr>
          <p:cNvPr id="25" name="Group 24">
            <a:extLst>
              <a:ext uri="{FF2B5EF4-FFF2-40B4-BE49-F238E27FC236}">
                <a16:creationId xmlns:a16="http://schemas.microsoft.com/office/drawing/2014/main" id="{DDC03426-1140-C245-8CBB-EDDD7F9D4EAE}"/>
              </a:ext>
            </a:extLst>
          </p:cNvPr>
          <p:cNvGrpSpPr/>
          <p:nvPr/>
        </p:nvGrpSpPr>
        <p:grpSpPr>
          <a:xfrm>
            <a:off x="1459051" y="3947093"/>
            <a:ext cx="10091829" cy="1463874"/>
            <a:chOff x="1052790" y="3192504"/>
            <a:chExt cx="7568872" cy="1097905"/>
          </a:xfrm>
        </p:grpSpPr>
        <p:cxnSp>
          <p:nvCxnSpPr>
            <p:cNvPr id="41" name="Straight Connector 40">
              <a:extLst>
                <a:ext uri="{FF2B5EF4-FFF2-40B4-BE49-F238E27FC236}">
                  <a16:creationId xmlns:a16="http://schemas.microsoft.com/office/drawing/2014/main" id="{A81AB10E-2808-7947-AFAF-3363192BD433}"/>
                </a:ext>
              </a:extLst>
            </p:cNvPr>
            <p:cNvCxnSpPr>
              <a:cxnSpLocks/>
              <a:endCxn id="45" idx="6"/>
            </p:cNvCxnSpPr>
            <p:nvPr/>
          </p:nvCxnSpPr>
          <p:spPr>
            <a:xfrm flipH="1">
              <a:off x="1745510" y="3504128"/>
              <a:ext cx="6255668" cy="4904"/>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284520C-74FF-9E4F-A33D-F4BDE02A89A5}"/>
                </a:ext>
              </a:extLst>
            </p:cNvPr>
            <p:cNvSpPr txBox="1"/>
            <p:nvPr/>
          </p:nvSpPr>
          <p:spPr>
            <a:xfrm>
              <a:off x="1052790" y="3762703"/>
              <a:ext cx="716783" cy="500090"/>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min</a:t>
              </a:r>
            </a:p>
          </p:txBody>
        </p:sp>
        <p:sp>
          <p:nvSpPr>
            <p:cNvPr id="43" name="TextBox 42">
              <a:extLst>
                <a:ext uri="{FF2B5EF4-FFF2-40B4-BE49-F238E27FC236}">
                  <a16:creationId xmlns:a16="http://schemas.microsoft.com/office/drawing/2014/main" id="{01D2B790-CE0C-9642-92CE-EB28AAF4CC10}"/>
                </a:ext>
              </a:extLst>
            </p:cNvPr>
            <p:cNvSpPr txBox="1"/>
            <p:nvPr/>
          </p:nvSpPr>
          <p:spPr>
            <a:xfrm>
              <a:off x="3778355" y="3790319"/>
              <a:ext cx="1812035" cy="500090"/>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most likely</a:t>
              </a:r>
            </a:p>
          </p:txBody>
        </p:sp>
        <p:sp>
          <p:nvSpPr>
            <p:cNvPr id="44" name="TextBox 43">
              <a:extLst>
                <a:ext uri="{FF2B5EF4-FFF2-40B4-BE49-F238E27FC236}">
                  <a16:creationId xmlns:a16="http://schemas.microsoft.com/office/drawing/2014/main" id="{B9042F5E-DD47-9C4B-A422-220B9DC8CBD7}"/>
                </a:ext>
              </a:extLst>
            </p:cNvPr>
            <p:cNvSpPr txBox="1"/>
            <p:nvPr/>
          </p:nvSpPr>
          <p:spPr>
            <a:xfrm>
              <a:off x="7805092" y="3748986"/>
              <a:ext cx="816570" cy="500089"/>
            </a:xfrm>
            <a:prstGeom prst="rect">
              <a:avLst/>
            </a:prstGeom>
            <a:noFill/>
            <a:ln>
              <a:noFill/>
            </a:ln>
          </p:spPr>
          <p:txBody>
            <a:bodyPr wrap="none" rtlCol="0">
              <a:spAutoFit/>
            </a:bodyPr>
            <a:lstStyle/>
            <a:p>
              <a:r>
                <a:rPr lang="en-US" sz="3733" dirty="0">
                  <a:latin typeface="Arial" panose="020B0604020202020204" pitchFamily="34" charset="0"/>
                  <a:cs typeface="Arial" panose="020B0604020202020204" pitchFamily="34" charset="0"/>
                </a:rPr>
                <a:t>max</a:t>
              </a:r>
            </a:p>
          </p:txBody>
        </p:sp>
        <p:sp>
          <p:nvSpPr>
            <p:cNvPr id="45" name="Oval 44">
              <a:extLst>
                <a:ext uri="{FF2B5EF4-FFF2-40B4-BE49-F238E27FC236}">
                  <a16:creationId xmlns:a16="http://schemas.microsoft.com/office/drawing/2014/main" id="{45892B71-B228-3646-A10C-52CF600CB2E7}"/>
                </a:ext>
              </a:extLst>
            </p:cNvPr>
            <p:cNvSpPr/>
            <p:nvPr/>
          </p:nvSpPr>
          <p:spPr>
            <a:xfrm>
              <a:off x="1125025" y="3198789"/>
              <a:ext cx="620485" cy="620485"/>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1</a:t>
              </a:r>
            </a:p>
          </p:txBody>
        </p:sp>
        <p:sp>
          <p:nvSpPr>
            <p:cNvPr id="46" name="Oval 45">
              <a:extLst>
                <a:ext uri="{FF2B5EF4-FFF2-40B4-BE49-F238E27FC236}">
                  <a16:creationId xmlns:a16="http://schemas.microsoft.com/office/drawing/2014/main" id="{CB02C2C5-F952-F241-B9BF-9BB1AB542802}"/>
                </a:ext>
              </a:extLst>
            </p:cNvPr>
            <p:cNvSpPr/>
            <p:nvPr/>
          </p:nvSpPr>
          <p:spPr>
            <a:xfrm>
              <a:off x="4230692" y="3198789"/>
              <a:ext cx="620485" cy="620485"/>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latin typeface="Arial" panose="020B0604020202020204" pitchFamily="34" charset="0"/>
                  <a:cs typeface="Arial" panose="020B0604020202020204" pitchFamily="34" charset="0"/>
                </a:rPr>
                <a:t>5</a:t>
              </a:r>
            </a:p>
          </p:txBody>
        </p:sp>
        <p:sp>
          <p:nvSpPr>
            <p:cNvPr id="47" name="Oval 46">
              <a:extLst>
                <a:ext uri="{FF2B5EF4-FFF2-40B4-BE49-F238E27FC236}">
                  <a16:creationId xmlns:a16="http://schemas.microsoft.com/office/drawing/2014/main" id="{8CAA5206-6879-D247-87F5-75FD93862B3A}"/>
                </a:ext>
              </a:extLst>
            </p:cNvPr>
            <p:cNvSpPr/>
            <p:nvPr/>
          </p:nvSpPr>
          <p:spPr>
            <a:xfrm>
              <a:off x="8001177" y="3198789"/>
              <a:ext cx="620485" cy="620485"/>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E6700B8A-8CC4-AD48-B2B6-A1B877937777}"/>
                </a:ext>
              </a:extLst>
            </p:cNvPr>
            <p:cNvSpPr txBox="1"/>
            <p:nvPr/>
          </p:nvSpPr>
          <p:spPr>
            <a:xfrm>
              <a:off x="7968599" y="3192504"/>
              <a:ext cx="653063" cy="623248"/>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12</a:t>
              </a:r>
            </a:p>
          </p:txBody>
        </p:sp>
      </p:grpSp>
      <p:sp>
        <p:nvSpPr>
          <p:cNvPr id="20" name="TextBox 19">
            <a:extLst>
              <a:ext uri="{FF2B5EF4-FFF2-40B4-BE49-F238E27FC236}">
                <a16:creationId xmlns:a16="http://schemas.microsoft.com/office/drawing/2014/main" id="{90F0EFE7-85E8-E747-806F-2728CD949FBA}"/>
              </a:ext>
            </a:extLst>
          </p:cNvPr>
          <p:cNvSpPr txBox="1"/>
          <p:nvPr/>
        </p:nvSpPr>
        <p:spPr>
          <a:xfrm>
            <a:off x="626783" y="5587546"/>
            <a:ext cx="11136476" cy="954107"/>
          </a:xfrm>
          <a:prstGeom prst="rect">
            <a:avLst/>
          </a:prstGeom>
          <a:noFill/>
        </p:spPr>
        <p:txBody>
          <a:bodyPr wrap="square" rtlCol="0">
            <a:spAutoFit/>
          </a:bodyPr>
          <a:lstStyle/>
          <a:p>
            <a:r>
              <a:rPr lang="en-US" sz="2800" dirty="0"/>
              <a:t>The more uncertain we are, the wider we make our ranges. This is how we express our uncertainty, we don’t ignore it.</a:t>
            </a:r>
          </a:p>
        </p:txBody>
      </p:sp>
      <p:sp>
        <p:nvSpPr>
          <p:cNvPr id="3" name="Slide Number Placeholder 2">
            <a:extLst>
              <a:ext uri="{FF2B5EF4-FFF2-40B4-BE49-F238E27FC236}">
                <a16:creationId xmlns:a16="http://schemas.microsoft.com/office/drawing/2014/main" id="{EB60E9F1-D7D8-471A-89AB-ADB5E21B261C}"/>
              </a:ext>
            </a:extLst>
          </p:cNvPr>
          <p:cNvSpPr>
            <a:spLocks noGrp="1"/>
          </p:cNvSpPr>
          <p:nvPr>
            <p:ph type="sldNum" sz="quarter" idx="12"/>
          </p:nvPr>
        </p:nvSpPr>
        <p:spPr/>
        <p:txBody>
          <a:bodyPr/>
          <a:lstStyle/>
          <a:p>
            <a:fld id="{D8C804A1-B6BA-5D40-98D1-9C3FE965D78F}" type="slidenum">
              <a:rPr lang="en-US" smtClean="0"/>
              <a:t>51</a:t>
            </a:fld>
            <a:endParaRPr lang="en-US"/>
          </a:p>
        </p:txBody>
      </p:sp>
    </p:spTree>
    <p:custDataLst>
      <p:tags r:id="rId1"/>
    </p:custDataLst>
    <p:extLst>
      <p:ext uri="{BB962C8B-B14F-4D97-AF65-F5344CB8AC3E}">
        <p14:creationId xmlns:p14="http://schemas.microsoft.com/office/powerpoint/2010/main" val="24737263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a:xfrm>
            <a:off x="2279392" y="1526706"/>
            <a:ext cx="7375639" cy="3743633"/>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0" name="Freeform 19"/>
          <p:cNvSpPr/>
          <p:nvPr/>
        </p:nvSpPr>
        <p:spPr>
          <a:xfrm>
            <a:off x="2286000" y="5317607"/>
            <a:ext cx="7375639" cy="60959"/>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1" name="Freeform 20"/>
          <p:cNvSpPr/>
          <p:nvPr/>
        </p:nvSpPr>
        <p:spPr>
          <a:xfrm>
            <a:off x="2285998" y="4561612"/>
            <a:ext cx="7375639" cy="740869"/>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2" name="Freeform 21"/>
          <p:cNvSpPr/>
          <p:nvPr/>
        </p:nvSpPr>
        <p:spPr>
          <a:xfrm>
            <a:off x="2299210" y="4006154"/>
            <a:ext cx="7375639" cy="1335024"/>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3" name="Freeform 22"/>
          <p:cNvSpPr/>
          <p:nvPr/>
        </p:nvSpPr>
        <p:spPr>
          <a:xfrm>
            <a:off x="2279392" y="2865042"/>
            <a:ext cx="7375639" cy="2438749"/>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4" name="Freeform 23"/>
          <p:cNvSpPr/>
          <p:nvPr/>
        </p:nvSpPr>
        <p:spPr>
          <a:xfrm>
            <a:off x="2286000" y="2044811"/>
            <a:ext cx="7375639" cy="3310735"/>
          </a:xfrm>
          <a:custGeom>
            <a:avLst/>
            <a:gdLst>
              <a:gd name="connsiteX0" fmla="*/ 0 w 6250675"/>
              <a:gd name="connsiteY0" fmla="*/ 2812280 h 2839576"/>
              <a:gd name="connsiteX1" fmla="*/ 81887 w 6250675"/>
              <a:gd name="connsiteY1" fmla="*/ 2266370 h 2839576"/>
              <a:gd name="connsiteX2" fmla="*/ 191069 w 6250675"/>
              <a:gd name="connsiteY2" fmla="*/ 1720459 h 2839576"/>
              <a:gd name="connsiteX3" fmla="*/ 443553 w 6250675"/>
              <a:gd name="connsiteY3" fmla="*/ 908418 h 2839576"/>
              <a:gd name="connsiteX4" fmla="*/ 641445 w 6250675"/>
              <a:gd name="connsiteY4" fmla="*/ 498985 h 2839576"/>
              <a:gd name="connsiteX5" fmla="*/ 825690 w 6250675"/>
              <a:gd name="connsiteY5" fmla="*/ 232853 h 2839576"/>
              <a:gd name="connsiteX6" fmla="*/ 1044054 w 6250675"/>
              <a:gd name="connsiteY6" fmla="*/ 41785 h 2839576"/>
              <a:gd name="connsiteX7" fmla="*/ 1323833 w 6250675"/>
              <a:gd name="connsiteY7" fmla="*/ 841 h 2839576"/>
              <a:gd name="connsiteX8" fmla="*/ 1644556 w 6250675"/>
              <a:gd name="connsiteY8" fmla="*/ 62256 h 2839576"/>
              <a:gd name="connsiteX9" fmla="*/ 1917511 w 6250675"/>
              <a:gd name="connsiteY9" fmla="*/ 266973 h 2839576"/>
              <a:gd name="connsiteX10" fmla="*/ 2204114 w 6250675"/>
              <a:gd name="connsiteY10" fmla="*/ 498985 h 2839576"/>
              <a:gd name="connsiteX11" fmla="*/ 2470245 w 6250675"/>
              <a:gd name="connsiteY11" fmla="*/ 778764 h 2839576"/>
              <a:gd name="connsiteX12" fmla="*/ 2722729 w 6250675"/>
              <a:gd name="connsiteY12" fmla="*/ 1024424 h 2839576"/>
              <a:gd name="connsiteX13" fmla="*/ 3043451 w 6250675"/>
              <a:gd name="connsiteY13" fmla="*/ 1358794 h 2839576"/>
              <a:gd name="connsiteX14" fmla="*/ 3261815 w 6250675"/>
              <a:gd name="connsiteY14" fmla="*/ 1611277 h 2839576"/>
              <a:gd name="connsiteX15" fmla="*/ 3514299 w 6250675"/>
              <a:gd name="connsiteY15" fmla="*/ 1822818 h 2839576"/>
              <a:gd name="connsiteX16" fmla="*/ 3725839 w 6250675"/>
              <a:gd name="connsiteY16" fmla="*/ 2041182 h 2839576"/>
              <a:gd name="connsiteX17" fmla="*/ 4094329 w 6250675"/>
              <a:gd name="connsiteY17" fmla="*/ 2280018 h 2839576"/>
              <a:gd name="connsiteX18" fmla="*/ 4380932 w 6250675"/>
              <a:gd name="connsiteY18" fmla="*/ 2471086 h 2839576"/>
              <a:gd name="connsiteX19" fmla="*/ 4674359 w 6250675"/>
              <a:gd name="connsiteY19" fmla="*/ 2607564 h 2839576"/>
              <a:gd name="connsiteX20" fmla="*/ 4974609 w 6250675"/>
              <a:gd name="connsiteY20" fmla="*/ 2716746 h 2839576"/>
              <a:gd name="connsiteX21" fmla="*/ 5315803 w 6250675"/>
              <a:gd name="connsiteY21" fmla="*/ 2778161 h 2839576"/>
              <a:gd name="connsiteX22" fmla="*/ 5629702 w 6250675"/>
              <a:gd name="connsiteY22" fmla="*/ 2819104 h 2839576"/>
              <a:gd name="connsiteX23" fmla="*/ 5889009 w 6250675"/>
              <a:gd name="connsiteY23" fmla="*/ 2825928 h 2839576"/>
              <a:gd name="connsiteX24" fmla="*/ 6127845 w 6250675"/>
              <a:gd name="connsiteY24" fmla="*/ 2839576 h 2839576"/>
              <a:gd name="connsiteX25" fmla="*/ 6250675 w 6250675"/>
              <a:gd name="connsiteY25" fmla="*/ 2825928 h 283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0675" h="2839576">
                <a:moveTo>
                  <a:pt x="0" y="2812280"/>
                </a:moveTo>
                <a:cubicBezTo>
                  <a:pt x="25021" y="2630310"/>
                  <a:pt x="50042" y="2448340"/>
                  <a:pt x="81887" y="2266370"/>
                </a:cubicBezTo>
                <a:cubicBezTo>
                  <a:pt x="113732" y="2084400"/>
                  <a:pt x="130791" y="1946784"/>
                  <a:pt x="191069" y="1720459"/>
                </a:cubicBezTo>
                <a:cubicBezTo>
                  <a:pt x="251347" y="1494134"/>
                  <a:pt x="368490" y="1111997"/>
                  <a:pt x="443553" y="908418"/>
                </a:cubicBezTo>
                <a:cubicBezTo>
                  <a:pt x="518616" y="704839"/>
                  <a:pt x="577756" y="611579"/>
                  <a:pt x="641445" y="498985"/>
                </a:cubicBezTo>
                <a:cubicBezTo>
                  <a:pt x="705134" y="386391"/>
                  <a:pt x="758589" y="309053"/>
                  <a:pt x="825690" y="232853"/>
                </a:cubicBezTo>
                <a:cubicBezTo>
                  <a:pt x="892792" y="156653"/>
                  <a:pt x="961030" y="80454"/>
                  <a:pt x="1044054" y="41785"/>
                </a:cubicBezTo>
                <a:cubicBezTo>
                  <a:pt x="1127078" y="3116"/>
                  <a:pt x="1223750" y="-2571"/>
                  <a:pt x="1323833" y="841"/>
                </a:cubicBezTo>
                <a:cubicBezTo>
                  <a:pt x="1423916" y="4253"/>
                  <a:pt x="1545610" y="17901"/>
                  <a:pt x="1644556" y="62256"/>
                </a:cubicBezTo>
                <a:cubicBezTo>
                  <a:pt x="1743502" y="106611"/>
                  <a:pt x="1824251" y="194185"/>
                  <a:pt x="1917511" y="266973"/>
                </a:cubicBezTo>
                <a:cubicBezTo>
                  <a:pt x="2010771" y="339761"/>
                  <a:pt x="2111992" y="413686"/>
                  <a:pt x="2204114" y="498985"/>
                </a:cubicBezTo>
                <a:cubicBezTo>
                  <a:pt x="2296236" y="584283"/>
                  <a:pt x="2383809" y="691191"/>
                  <a:pt x="2470245" y="778764"/>
                </a:cubicBezTo>
                <a:cubicBezTo>
                  <a:pt x="2556681" y="866337"/>
                  <a:pt x="2627195" y="927753"/>
                  <a:pt x="2722729" y="1024424"/>
                </a:cubicBezTo>
                <a:cubicBezTo>
                  <a:pt x="2818263" y="1121095"/>
                  <a:pt x="2953603" y="1260985"/>
                  <a:pt x="3043451" y="1358794"/>
                </a:cubicBezTo>
                <a:cubicBezTo>
                  <a:pt x="3133299" y="1456603"/>
                  <a:pt x="3183340" y="1533940"/>
                  <a:pt x="3261815" y="1611277"/>
                </a:cubicBezTo>
                <a:cubicBezTo>
                  <a:pt x="3340290" y="1688614"/>
                  <a:pt x="3436962" y="1751167"/>
                  <a:pt x="3514299" y="1822818"/>
                </a:cubicBezTo>
                <a:cubicBezTo>
                  <a:pt x="3591636" y="1894469"/>
                  <a:pt x="3629167" y="1964982"/>
                  <a:pt x="3725839" y="2041182"/>
                </a:cubicBezTo>
                <a:cubicBezTo>
                  <a:pt x="3822511" y="2117382"/>
                  <a:pt x="3985147" y="2208367"/>
                  <a:pt x="4094329" y="2280018"/>
                </a:cubicBezTo>
                <a:cubicBezTo>
                  <a:pt x="4203511" y="2351669"/>
                  <a:pt x="4284260" y="2416495"/>
                  <a:pt x="4380932" y="2471086"/>
                </a:cubicBezTo>
                <a:cubicBezTo>
                  <a:pt x="4477604" y="2525677"/>
                  <a:pt x="4575413" y="2566621"/>
                  <a:pt x="4674359" y="2607564"/>
                </a:cubicBezTo>
                <a:cubicBezTo>
                  <a:pt x="4773305" y="2648507"/>
                  <a:pt x="4867702" y="2688313"/>
                  <a:pt x="4974609" y="2716746"/>
                </a:cubicBezTo>
                <a:cubicBezTo>
                  <a:pt x="5081516" y="2745179"/>
                  <a:pt x="5206621" y="2761101"/>
                  <a:pt x="5315803" y="2778161"/>
                </a:cubicBezTo>
                <a:cubicBezTo>
                  <a:pt x="5424985" y="2795221"/>
                  <a:pt x="5534168" y="2811143"/>
                  <a:pt x="5629702" y="2819104"/>
                </a:cubicBezTo>
                <a:cubicBezTo>
                  <a:pt x="5725236" y="2827065"/>
                  <a:pt x="5805985" y="2822516"/>
                  <a:pt x="5889009" y="2825928"/>
                </a:cubicBezTo>
                <a:cubicBezTo>
                  <a:pt x="5972033" y="2829340"/>
                  <a:pt x="6067567" y="2839576"/>
                  <a:pt x="6127845" y="2839576"/>
                </a:cubicBezTo>
                <a:cubicBezTo>
                  <a:pt x="6188123" y="2839576"/>
                  <a:pt x="6219399" y="2832752"/>
                  <a:pt x="6250675" y="2825928"/>
                </a:cubicBezTo>
              </a:path>
            </a:pathLst>
          </a:cu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838200" y="20196"/>
            <a:ext cx="10515600" cy="1325563"/>
          </a:xfrm>
        </p:spPr>
        <p:txBody>
          <a:bodyPr/>
          <a:lstStyle/>
          <a:p>
            <a:r>
              <a:rPr lang="en-US" b="1" dirty="0">
                <a:latin typeface="Arial" panose="020B0604020202020204" pitchFamily="34" charset="0"/>
                <a:cs typeface="Arial" panose="020B0604020202020204" pitchFamily="34" charset="0"/>
              </a:rPr>
              <a:t>Ranges become Distributions</a:t>
            </a:r>
          </a:p>
        </p:txBody>
      </p:sp>
      <p:pic>
        <p:nvPicPr>
          <p:cNvPr id="4" name="Picture 3">
            <a:extLst>
              <a:ext uri="{FF2B5EF4-FFF2-40B4-BE49-F238E27FC236}">
                <a16:creationId xmlns:a16="http://schemas.microsoft.com/office/drawing/2014/main" id="{9E481349-0FDD-5E4C-8F2B-700893E6655A}"/>
              </a:ext>
            </a:extLst>
          </p:cNvPr>
          <p:cNvPicPr>
            <a:picLocks noChangeAspect="1"/>
          </p:cNvPicPr>
          <p:nvPr/>
        </p:nvPicPr>
        <p:blipFill>
          <a:blip r:embed="rId4"/>
          <a:stretch>
            <a:fillRect/>
          </a:stretch>
        </p:blipFill>
        <p:spPr>
          <a:xfrm rot="1800000">
            <a:off x="8920124" y="527054"/>
            <a:ext cx="2073234" cy="1559681"/>
          </a:xfrm>
          <a:prstGeom prst="rect">
            <a:avLst/>
          </a:prstGeom>
          <a:effectLst>
            <a:outerShdw blurRad="50800" dist="38100" dir="2700000" algn="tl" rotWithShape="0">
              <a:prstClr val="black">
                <a:alpha val="40000"/>
              </a:prstClr>
            </a:outerShdw>
          </a:effectLst>
        </p:spPr>
      </p:pic>
      <p:cxnSp>
        <p:nvCxnSpPr>
          <p:cNvPr id="19" name="Straight Connector 18">
            <a:extLst>
              <a:ext uri="{FF2B5EF4-FFF2-40B4-BE49-F238E27FC236}">
                <a16:creationId xmlns:a16="http://schemas.microsoft.com/office/drawing/2014/main" id="{9B13473E-1321-BE44-B62E-273AFF9C9854}"/>
              </a:ext>
            </a:extLst>
          </p:cNvPr>
          <p:cNvCxnSpPr>
            <a:cxnSpLocks/>
          </p:cNvCxnSpPr>
          <p:nvPr/>
        </p:nvCxnSpPr>
        <p:spPr>
          <a:xfrm flipH="1">
            <a:off x="2426142" y="5402213"/>
            <a:ext cx="7095349" cy="0"/>
          </a:xfrm>
          <a:prstGeom prst="line">
            <a:avLst/>
          </a:prstGeom>
          <a:ln w="53975">
            <a:solidFill>
              <a:srgbClr val="FFC000"/>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4D711B3F-FF5E-2C47-8494-ADF5A6B9B695}"/>
              </a:ext>
            </a:extLst>
          </p:cNvPr>
          <p:cNvGrpSpPr/>
          <p:nvPr/>
        </p:nvGrpSpPr>
        <p:grpSpPr>
          <a:xfrm>
            <a:off x="9295161" y="4961688"/>
            <a:ext cx="867546" cy="827314"/>
            <a:chOff x="6935137" y="4024734"/>
            <a:chExt cx="650659" cy="620485"/>
          </a:xfrm>
          <a:solidFill>
            <a:srgbClr val="FFC000"/>
          </a:solidFill>
        </p:grpSpPr>
        <p:sp>
          <p:nvSpPr>
            <p:cNvPr id="25" name="Oval 24">
              <a:extLst>
                <a:ext uri="{FF2B5EF4-FFF2-40B4-BE49-F238E27FC236}">
                  <a16:creationId xmlns:a16="http://schemas.microsoft.com/office/drawing/2014/main" id="{9DF50E59-D7D3-B44B-B93E-1997CF721721}"/>
                </a:ext>
              </a:extLst>
            </p:cNvPr>
            <p:cNvSpPr/>
            <p:nvPr/>
          </p:nvSpPr>
          <p:spPr>
            <a:xfrm>
              <a:off x="6957530" y="4024734"/>
              <a:ext cx="620485" cy="62048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08DFCFE1-53AB-1249-92E1-E62AAED2C3A8}"/>
                </a:ext>
              </a:extLst>
            </p:cNvPr>
            <p:cNvSpPr txBox="1"/>
            <p:nvPr/>
          </p:nvSpPr>
          <p:spPr>
            <a:xfrm>
              <a:off x="6935137" y="4104143"/>
              <a:ext cx="650659" cy="438581"/>
            </a:xfrm>
            <a:prstGeom prst="rect">
              <a:avLst/>
            </a:prstGeom>
            <a:noFill/>
            <a:ln>
              <a:noFill/>
            </a:ln>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300</a:t>
              </a:r>
            </a:p>
          </p:txBody>
        </p:sp>
      </p:grpSp>
      <p:grpSp>
        <p:nvGrpSpPr>
          <p:cNvPr id="3" name="Group 2">
            <a:extLst>
              <a:ext uri="{FF2B5EF4-FFF2-40B4-BE49-F238E27FC236}">
                <a16:creationId xmlns:a16="http://schemas.microsoft.com/office/drawing/2014/main" id="{955AC3C6-B27A-6845-B6FC-3B34E446C2EA}"/>
              </a:ext>
            </a:extLst>
          </p:cNvPr>
          <p:cNvGrpSpPr/>
          <p:nvPr/>
        </p:nvGrpSpPr>
        <p:grpSpPr>
          <a:xfrm>
            <a:off x="3627288" y="4961686"/>
            <a:ext cx="827314" cy="827313"/>
            <a:chOff x="2684234" y="3878419"/>
            <a:chExt cx="620485" cy="620485"/>
          </a:xfrm>
          <a:solidFill>
            <a:srgbClr val="FFC000"/>
          </a:solidFill>
        </p:grpSpPr>
        <p:sp>
          <p:nvSpPr>
            <p:cNvPr id="27" name="Oval 26">
              <a:extLst>
                <a:ext uri="{FF2B5EF4-FFF2-40B4-BE49-F238E27FC236}">
                  <a16:creationId xmlns:a16="http://schemas.microsoft.com/office/drawing/2014/main" id="{CBC667AB-C7E1-9F45-B57F-4DC8F023B56A}"/>
                </a:ext>
              </a:extLst>
            </p:cNvPr>
            <p:cNvSpPr/>
            <p:nvPr/>
          </p:nvSpPr>
          <p:spPr>
            <a:xfrm>
              <a:off x="2684234" y="3878419"/>
              <a:ext cx="620485" cy="62048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D48756A-D5F3-DA4C-A78A-603007E6A839}"/>
                </a:ext>
              </a:extLst>
            </p:cNvPr>
            <p:cNvSpPr txBox="1"/>
            <p:nvPr/>
          </p:nvSpPr>
          <p:spPr>
            <a:xfrm>
              <a:off x="2730621" y="3975530"/>
              <a:ext cx="479939" cy="438581"/>
            </a:xfrm>
            <a:prstGeom prst="rect">
              <a:avLst/>
            </a:prstGeom>
            <a:noFill/>
            <a:ln>
              <a:noFill/>
            </a:ln>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70</a:t>
              </a:r>
            </a:p>
          </p:txBody>
        </p:sp>
      </p:grpSp>
      <p:grpSp>
        <p:nvGrpSpPr>
          <p:cNvPr id="5" name="Group 4">
            <a:extLst>
              <a:ext uri="{FF2B5EF4-FFF2-40B4-BE49-F238E27FC236}">
                <a16:creationId xmlns:a16="http://schemas.microsoft.com/office/drawing/2014/main" id="{3FFB3923-DFE4-004B-BFA3-A9AC52A0D051}"/>
              </a:ext>
            </a:extLst>
          </p:cNvPr>
          <p:cNvGrpSpPr/>
          <p:nvPr/>
        </p:nvGrpSpPr>
        <p:grpSpPr>
          <a:xfrm>
            <a:off x="1865737" y="4961686"/>
            <a:ext cx="827314" cy="827313"/>
            <a:chOff x="1363072" y="3895458"/>
            <a:chExt cx="620485" cy="620485"/>
          </a:xfrm>
          <a:solidFill>
            <a:srgbClr val="FFC000"/>
          </a:solidFill>
        </p:grpSpPr>
        <p:sp>
          <p:nvSpPr>
            <p:cNvPr id="29" name="Oval 28">
              <a:extLst>
                <a:ext uri="{FF2B5EF4-FFF2-40B4-BE49-F238E27FC236}">
                  <a16:creationId xmlns:a16="http://schemas.microsoft.com/office/drawing/2014/main" id="{9AA97EA6-B307-3549-904A-3F711B5ECE74}"/>
                </a:ext>
              </a:extLst>
            </p:cNvPr>
            <p:cNvSpPr/>
            <p:nvPr/>
          </p:nvSpPr>
          <p:spPr>
            <a:xfrm>
              <a:off x="1363072" y="3895458"/>
              <a:ext cx="620485" cy="62048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1E4B91F-F955-4E44-9197-C9BE56F7A920}"/>
                </a:ext>
              </a:extLst>
            </p:cNvPr>
            <p:cNvSpPr txBox="1"/>
            <p:nvPr/>
          </p:nvSpPr>
          <p:spPr>
            <a:xfrm>
              <a:off x="1409459" y="3992569"/>
              <a:ext cx="479939" cy="438581"/>
            </a:xfrm>
            <a:prstGeom prst="rect">
              <a:avLst/>
            </a:prstGeom>
            <a:noFill/>
            <a:ln>
              <a:noFill/>
            </a:ln>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10</a:t>
              </a:r>
            </a:p>
          </p:txBody>
        </p:sp>
      </p:grpSp>
      <p:sp>
        <p:nvSpPr>
          <p:cNvPr id="33" name="TextBox 32">
            <a:extLst>
              <a:ext uri="{FF2B5EF4-FFF2-40B4-BE49-F238E27FC236}">
                <a16:creationId xmlns:a16="http://schemas.microsoft.com/office/drawing/2014/main" id="{2B8337C2-FCA1-7848-84FD-9B20535A48E6}"/>
              </a:ext>
            </a:extLst>
          </p:cNvPr>
          <p:cNvSpPr txBox="1"/>
          <p:nvPr/>
        </p:nvSpPr>
        <p:spPr>
          <a:xfrm>
            <a:off x="4311471" y="5766692"/>
            <a:ext cx="350769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Loss Magnitude ($1000)</a:t>
            </a:r>
          </a:p>
        </p:txBody>
      </p:sp>
      <p:grpSp>
        <p:nvGrpSpPr>
          <p:cNvPr id="8" name="Group 7"/>
          <p:cNvGrpSpPr/>
          <p:nvPr/>
        </p:nvGrpSpPr>
        <p:grpSpPr>
          <a:xfrm>
            <a:off x="976177" y="1305902"/>
            <a:ext cx="510557" cy="4135827"/>
            <a:chOff x="695902" y="1282895"/>
            <a:chExt cx="382918" cy="3101870"/>
          </a:xfrm>
        </p:grpSpPr>
        <p:sp>
          <p:nvSpPr>
            <p:cNvPr id="17" name="TextBox 16"/>
            <p:cNvSpPr txBox="1"/>
            <p:nvPr/>
          </p:nvSpPr>
          <p:spPr>
            <a:xfrm rot="16200000">
              <a:off x="-496852" y="2645411"/>
              <a:ext cx="2731758" cy="34624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Probability of Occurrence</a:t>
              </a:r>
            </a:p>
          </p:txBody>
        </p:sp>
        <p:cxnSp>
          <p:nvCxnSpPr>
            <p:cNvPr id="32" name="Straight Connector 31">
              <a:extLst>
                <a:ext uri="{FF2B5EF4-FFF2-40B4-BE49-F238E27FC236}">
                  <a16:creationId xmlns:a16="http://schemas.microsoft.com/office/drawing/2014/main" id="{9B13473E-1321-BE44-B62E-273AFF9C9854}"/>
                </a:ext>
              </a:extLst>
            </p:cNvPr>
            <p:cNvCxnSpPr>
              <a:cxnSpLocks/>
            </p:cNvCxnSpPr>
            <p:nvPr/>
          </p:nvCxnSpPr>
          <p:spPr>
            <a:xfrm>
              <a:off x="1078820" y="1282895"/>
              <a:ext cx="0" cy="3101870"/>
            </a:xfrm>
            <a:prstGeom prst="line">
              <a:avLst/>
            </a:prstGeom>
            <a:ln w="53975">
              <a:solidFill>
                <a:srgbClr val="003E74"/>
              </a:solidFill>
              <a:headEnd type="triangle"/>
            </a:ln>
            <a:effectLst/>
          </p:spPr>
          <p:style>
            <a:lnRef idx="2">
              <a:schemeClr val="accent1"/>
            </a:lnRef>
            <a:fillRef idx="0">
              <a:schemeClr val="accent1"/>
            </a:fillRef>
            <a:effectRef idx="1">
              <a:schemeClr val="accent1"/>
            </a:effectRef>
            <a:fontRef idx="minor">
              <a:schemeClr val="tx1"/>
            </a:fontRef>
          </p:style>
        </p:cxnSp>
      </p:grpSp>
      <p:sp>
        <p:nvSpPr>
          <p:cNvPr id="6" name="TextBox 5">
            <a:extLst>
              <a:ext uri="{FF2B5EF4-FFF2-40B4-BE49-F238E27FC236}">
                <a16:creationId xmlns:a16="http://schemas.microsoft.com/office/drawing/2014/main" id="{4B0E17DA-D1CC-C24F-8A4C-398FCD342770}"/>
              </a:ext>
            </a:extLst>
          </p:cNvPr>
          <p:cNvSpPr txBox="1"/>
          <p:nvPr/>
        </p:nvSpPr>
        <p:spPr>
          <a:xfrm>
            <a:off x="346942" y="6272928"/>
            <a:ext cx="11971419" cy="461665"/>
          </a:xfrm>
          <a:prstGeom prst="rect">
            <a:avLst/>
          </a:prstGeom>
          <a:noFill/>
        </p:spPr>
        <p:txBody>
          <a:bodyPr wrap="none" rtlCol="0">
            <a:spAutoFit/>
          </a:bodyPr>
          <a:lstStyle/>
          <a:p>
            <a:r>
              <a:rPr lang="en-US" sz="2400" dirty="0"/>
              <a:t>We can then transform these ranges into distributions which will allow us later to do the math.</a:t>
            </a:r>
          </a:p>
        </p:txBody>
      </p:sp>
      <p:sp>
        <p:nvSpPr>
          <p:cNvPr id="7" name="Slide Number Placeholder 6">
            <a:extLst>
              <a:ext uri="{FF2B5EF4-FFF2-40B4-BE49-F238E27FC236}">
                <a16:creationId xmlns:a16="http://schemas.microsoft.com/office/drawing/2014/main" id="{3BD042FE-B35F-44C8-962B-1E71EC6BF165}"/>
              </a:ext>
            </a:extLst>
          </p:cNvPr>
          <p:cNvSpPr>
            <a:spLocks noGrp="1"/>
          </p:cNvSpPr>
          <p:nvPr>
            <p:ph type="sldNum" sz="quarter" idx="12"/>
          </p:nvPr>
        </p:nvSpPr>
        <p:spPr/>
        <p:txBody>
          <a:bodyPr/>
          <a:lstStyle/>
          <a:p>
            <a:fld id="{D8C804A1-B6BA-5D40-98D1-9C3FE965D78F}" type="slidenum">
              <a:rPr lang="en-US" smtClean="0"/>
              <a:t>52</a:t>
            </a:fld>
            <a:endParaRPr lang="en-US"/>
          </a:p>
        </p:txBody>
      </p:sp>
    </p:spTree>
    <p:custDataLst>
      <p:tags r:id="rId1"/>
    </p:custDataLst>
    <p:extLst>
      <p:ext uri="{BB962C8B-B14F-4D97-AF65-F5344CB8AC3E}">
        <p14:creationId xmlns:p14="http://schemas.microsoft.com/office/powerpoint/2010/main" val="35959861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sameClick" afterEffect="1">
                                          <p:stCondLst>
                                            <p:cond evt="end" delay="0">
                                              <p:tn val="9"/>
                                            </p:cond>
                                          </p:stCondLst>
                                        </p:cTn>
                                        <p:tgtEl>
                                          <p:spTgt spid="20"/>
                                        </p:tgtEl>
                                        <p:attrNameLst>
                                          <p:attrName>style.visibility</p:attrName>
                                        </p:attrNameLst>
                                      </p:cBhvr>
                                      <p:to>
                                        <p:strVal val="hidden"/>
                                      </p:to>
                                    </p:set>
                                  </p:subTnLst>
                                </p:cTn>
                              </p:par>
                            </p:childTnLst>
                          </p:cTn>
                        </p:par>
                        <p:par>
                          <p:cTn id="11" fill="hold">
                            <p:stCondLst>
                              <p:cond delay="500"/>
                            </p:stCondLst>
                            <p:childTnLst>
                              <p:par>
                                <p:cTn id="12" presetID="10" presetClass="entr" presetSubtype="0" fill="hold" grpId="0" nodeType="afterEffect">
                                  <p:stCondLst>
                                    <p:cond delay="2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subTnLst>
                                    <p:set>
                                      <p:cBhvr override="childStyle">
                                        <p:cTn dur="1" fill="hold" display="0" masterRel="sameClick" afterEffect="1">
                                          <p:stCondLst>
                                            <p:cond evt="end" delay="0">
                                              <p:tn val="12"/>
                                            </p:cond>
                                          </p:stCondLst>
                                        </p:cTn>
                                        <p:tgtEl>
                                          <p:spTgt spid="21"/>
                                        </p:tgtEl>
                                        <p:attrNameLst>
                                          <p:attrName>style.visibility</p:attrName>
                                        </p:attrNameLst>
                                      </p:cBhvr>
                                      <p:to>
                                        <p:strVal val="hidden"/>
                                      </p:to>
                                    </p:set>
                                  </p:subTnLst>
                                </p:cTn>
                              </p:par>
                            </p:childTnLst>
                          </p:cTn>
                        </p:par>
                        <p:par>
                          <p:cTn id="15" fill="hold">
                            <p:stCondLst>
                              <p:cond delay="1200"/>
                            </p:stCondLst>
                            <p:childTnLst>
                              <p:par>
                                <p:cTn id="16" presetID="10" presetClass="entr" presetSubtype="0" fill="hold" grpId="0" nodeType="afterEffect">
                                  <p:stCondLst>
                                    <p:cond delay="2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subTnLst>
                                    <p:set>
                                      <p:cBhvr override="childStyle">
                                        <p:cTn dur="1" fill="hold" display="0" masterRel="sameClick" afterEffect="1">
                                          <p:stCondLst>
                                            <p:cond evt="end" delay="0">
                                              <p:tn val="16"/>
                                            </p:cond>
                                          </p:stCondLst>
                                        </p:cTn>
                                        <p:tgtEl>
                                          <p:spTgt spid="22"/>
                                        </p:tgtEl>
                                        <p:attrNameLst>
                                          <p:attrName>style.visibility</p:attrName>
                                        </p:attrNameLst>
                                      </p:cBhvr>
                                      <p:to>
                                        <p:strVal val="hidden"/>
                                      </p:to>
                                    </p:set>
                                  </p:subTnLst>
                                </p:cTn>
                              </p:par>
                            </p:childTnLst>
                          </p:cTn>
                        </p:par>
                        <p:par>
                          <p:cTn id="19" fill="hold">
                            <p:stCondLst>
                              <p:cond delay="1900"/>
                            </p:stCondLst>
                            <p:childTnLst>
                              <p:par>
                                <p:cTn id="20" presetID="10" presetClass="entr" presetSubtype="0" fill="hold" grpId="0" nodeType="after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subTnLst>
                                    <p:set>
                                      <p:cBhvr override="childStyle">
                                        <p:cTn dur="1" fill="hold" display="0" masterRel="sameClick" afterEffect="1">
                                          <p:stCondLst>
                                            <p:cond evt="end" delay="0">
                                              <p:tn val="20"/>
                                            </p:cond>
                                          </p:stCondLst>
                                        </p:cTn>
                                        <p:tgtEl>
                                          <p:spTgt spid="23"/>
                                        </p:tgtEl>
                                        <p:attrNameLst>
                                          <p:attrName>style.visibility</p:attrName>
                                        </p:attrNameLst>
                                      </p:cBhvr>
                                      <p:to>
                                        <p:strVal val="hidden"/>
                                      </p:to>
                                    </p:set>
                                  </p:subTnLst>
                                </p:cTn>
                              </p:par>
                            </p:childTnLst>
                          </p:cTn>
                        </p:par>
                        <p:par>
                          <p:cTn id="23" fill="hold">
                            <p:stCondLst>
                              <p:cond delay="2600"/>
                            </p:stCondLst>
                            <p:childTnLst>
                              <p:par>
                                <p:cTn id="24" presetID="10" presetClass="entr" presetSubtype="0" fill="hold" grpId="0" nodeType="afterEffect">
                                  <p:stCondLst>
                                    <p:cond delay="2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subTnLst>
                                    <p:set>
                                      <p:cBhvr override="childStyle">
                                        <p:cTn dur="1" fill="hold" display="0" masterRel="sameClick" afterEffect="1">
                                          <p:stCondLst>
                                            <p:cond evt="end" delay="0">
                                              <p:tn val="24"/>
                                            </p:cond>
                                          </p:stCondLst>
                                        </p:cTn>
                                        <p:tgtEl>
                                          <p:spTgt spid="24"/>
                                        </p:tgtEl>
                                        <p:attrNameLst>
                                          <p:attrName>style.visibility</p:attrName>
                                        </p:attrNameLst>
                                      </p:cBhvr>
                                      <p:to>
                                        <p:strVal val="hidden"/>
                                      </p:to>
                                    </p:set>
                                  </p:subTnLst>
                                </p:cTn>
                              </p:par>
                            </p:childTnLst>
                          </p:cTn>
                        </p:par>
                        <p:par>
                          <p:cTn id="27" fill="hold">
                            <p:stCondLst>
                              <p:cond delay="3300"/>
                            </p:stCondLst>
                            <p:childTnLst>
                              <p:par>
                                <p:cTn id="28" presetID="1" presetClass="entr" presetSubtype="0" fill="hold" grpId="0" nodeType="afterEffect">
                                  <p:stCondLst>
                                    <p:cond delay="20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8F9F-FE1E-8342-9B6F-2DA44F1A9B9F}"/>
              </a:ext>
            </a:extLst>
          </p:cNvPr>
          <p:cNvSpPr>
            <a:spLocks noGrp="1"/>
          </p:cNvSpPr>
          <p:nvPr>
            <p:ph type="title"/>
          </p:nvPr>
        </p:nvSpPr>
        <p:spPr/>
        <p:txBody>
          <a:bodyPr/>
          <a:lstStyle/>
          <a:p>
            <a:r>
              <a:rPr lang="en-US" dirty="0"/>
              <a:t>Ranges Become Distributions</a:t>
            </a:r>
          </a:p>
        </p:txBody>
      </p:sp>
      <p:sp>
        <p:nvSpPr>
          <p:cNvPr id="3" name="Content Placeholder 2">
            <a:extLst>
              <a:ext uri="{FF2B5EF4-FFF2-40B4-BE49-F238E27FC236}">
                <a16:creationId xmlns:a16="http://schemas.microsoft.com/office/drawing/2014/main" id="{C58E1D86-5A3E-3A48-B93C-6C91D2A10624}"/>
              </a:ext>
            </a:extLst>
          </p:cNvPr>
          <p:cNvSpPr>
            <a:spLocks noGrp="1"/>
          </p:cNvSpPr>
          <p:nvPr>
            <p:ph idx="1"/>
          </p:nvPr>
        </p:nvSpPr>
        <p:spPr/>
        <p:txBody>
          <a:bodyPr/>
          <a:lstStyle/>
          <a:p>
            <a:r>
              <a:rPr lang="en-US" dirty="0"/>
              <a:t>Besides using wider ranges another tool we have to deal with uncertainty is to define a </a:t>
            </a:r>
            <a:r>
              <a:rPr lang="en-US" b="1" dirty="0"/>
              <a:t>confidence in the most likely value</a:t>
            </a:r>
            <a:r>
              <a:rPr lang="en-US" dirty="0"/>
              <a:t>.</a:t>
            </a:r>
          </a:p>
          <a:p>
            <a:r>
              <a:rPr lang="en-US" dirty="0"/>
              <a:t>Basically, the more confident we are about the most likely value the more of peak our distribution will have.</a:t>
            </a:r>
          </a:p>
        </p:txBody>
      </p:sp>
      <p:grpSp>
        <p:nvGrpSpPr>
          <p:cNvPr id="9" name="Group 8">
            <a:extLst>
              <a:ext uri="{FF2B5EF4-FFF2-40B4-BE49-F238E27FC236}">
                <a16:creationId xmlns:a16="http://schemas.microsoft.com/office/drawing/2014/main" id="{8C541D97-37BA-0549-8472-EABDAFC41A76}"/>
              </a:ext>
            </a:extLst>
          </p:cNvPr>
          <p:cNvGrpSpPr/>
          <p:nvPr/>
        </p:nvGrpSpPr>
        <p:grpSpPr>
          <a:xfrm>
            <a:off x="3334924" y="3263244"/>
            <a:ext cx="5522151" cy="3442224"/>
            <a:chOff x="4029198" y="3075236"/>
            <a:chExt cx="4133603" cy="2576675"/>
          </a:xfrm>
        </p:grpSpPr>
        <p:pic>
          <p:nvPicPr>
            <p:cNvPr id="5" name="Picture 4">
              <a:extLst>
                <a:ext uri="{FF2B5EF4-FFF2-40B4-BE49-F238E27FC236}">
                  <a16:creationId xmlns:a16="http://schemas.microsoft.com/office/drawing/2014/main" id="{E0863D06-D516-2548-BE6C-E390BD6C24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29198" y="3075236"/>
              <a:ext cx="4133603" cy="2576675"/>
            </a:xfrm>
            <a:prstGeom prst="rect">
              <a:avLst/>
            </a:prstGeom>
          </p:spPr>
        </p:pic>
        <p:sp>
          <p:nvSpPr>
            <p:cNvPr id="6" name="Oval 5">
              <a:extLst>
                <a:ext uri="{FF2B5EF4-FFF2-40B4-BE49-F238E27FC236}">
                  <a16:creationId xmlns:a16="http://schemas.microsoft.com/office/drawing/2014/main" id="{AD48FA2C-42B2-5E4B-8E1A-5D16B23E28B7}"/>
                </a:ext>
              </a:extLst>
            </p:cNvPr>
            <p:cNvSpPr/>
            <p:nvPr/>
          </p:nvSpPr>
          <p:spPr>
            <a:xfrm>
              <a:off x="5917869" y="3075236"/>
              <a:ext cx="356259" cy="356259"/>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E24CECB-AE0E-1D49-8E63-4F15B1844426}"/>
                </a:ext>
              </a:extLst>
            </p:cNvPr>
            <p:cNvSpPr/>
            <p:nvPr/>
          </p:nvSpPr>
          <p:spPr>
            <a:xfrm>
              <a:off x="5795692" y="4125086"/>
              <a:ext cx="575872" cy="356259"/>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D6F3A4-A1C1-9742-827B-2F31D1EB71A5}"/>
                </a:ext>
              </a:extLst>
            </p:cNvPr>
            <p:cNvSpPr/>
            <p:nvPr/>
          </p:nvSpPr>
          <p:spPr>
            <a:xfrm>
              <a:off x="5720958" y="4710368"/>
              <a:ext cx="750083" cy="356259"/>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DBD435C-E1C3-7344-9C42-C203092A20DC}"/>
              </a:ext>
            </a:extLst>
          </p:cNvPr>
          <p:cNvSpPr txBox="1"/>
          <p:nvPr/>
        </p:nvSpPr>
        <p:spPr>
          <a:xfrm>
            <a:off x="9328461" y="3244334"/>
            <a:ext cx="1699440" cy="369332"/>
          </a:xfrm>
          <a:prstGeom prst="rect">
            <a:avLst/>
          </a:prstGeom>
          <a:noFill/>
        </p:spPr>
        <p:txBody>
          <a:bodyPr wrap="none" rtlCol="0">
            <a:spAutoFit/>
          </a:bodyPr>
          <a:lstStyle/>
          <a:p>
            <a:r>
              <a:rPr lang="en-US" dirty="0"/>
              <a:t>High confidence</a:t>
            </a:r>
          </a:p>
        </p:txBody>
      </p:sp>
      <p:sp>
        <p:nvSpPr>
          <p:cNvPr id="11" name="TextBox 10">
            <a:extLst>
              <a:ext uri="{FF2B5EF4-FFF2-40B4-BE49-F238E27FC236}">
                <a16:creationId xmlns:a16="http://schemas.microsoft.com/office/drawing/2014/main" id="{45E9B9B5-4CE7-B54E-9AAE-68D301A9BF19}"/>
              </a:ext>
            </a:extLst>
          </p:cNvPr>
          <p:cNvSpPr txBox="1"/>
          <p:nvPr/>
        </p:nvSpPr>
        <p:spPr>
          <a:xfrm>
            <a:off x="9342536" y="5527141"/>
            <a:ext cx="1655261" cy="369332"/>
          </a:xfrm>
          <a:prstGeom prst="rect">
            <a:avLst/>
          </a:prstGeom>
          <a:noFill/>
        </p:spPr>
        <p:txBody>
          <a:bodyPr wrap="none" rtlCol="0">
            <a:spAutoFit/>
          </a:bodyPr>
          <a:lstStyle/>
          <a:p>
            <a:r>
              <a:rPr lang="en-US" dirty="0"/>
              <a:t>Low confidence</a:t>
            </a:r>
          </a:p>
        </p:txBody>
      </p:sp>
      <p:cxnSp>
        <p:nvCxnSpPr>
          <p:cNvPr id="13" name="Straight Arrow Connector 12">
            <a:extLst>
              <a:ext uri="{FF2B5EF4-FFF2-40B4-BE49-F238E27FC236}">
                <a16:creationId xmlns:a16="http://schemas.microsoft.com/office/drawing/2014/main" id="{D0E7E65F-A610-A348-8E77-0418F661104A}"/>
              </a:ext>
            </a:extLst>
          </p:cNvPr>
          <p:cNvCxnSpPr>
            <a:cxnSpLocks/>
            <a:stCxn id="10" idx="1"/>
          </p:cNvCxnSpPr>
          <p:nvPr/>
        </p:nvCxnSpPr>
        <p:spPr>
          <a:xfrm flipH="1">
            <a:off x="6096001" y="3429000"/>
            <a:ext cx="3232460" cy="72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7FC865-782C-104E-B898-33C9B883F8FD}"/>
              </a:ext>
            </a:extLst>
          </p:cNvPr>
          <p:cNvCxnSpPr>
            <a:cxnSpLocks/>
            <a:stCxn id="11" idx="1"/>
          </p:cNvCxnSpPr>
          <p:nvPr/>
        </p:nvCxnSpPr>
        <p:spPr>
          <a:xfrm flipH="1" flipV="1">
            <a:off x="6096002" y="5602009"/>
            <a:ext cx="3246534" cy="109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84BEA8-2BF1-1A49-BDCE-1891AEF5EDD7}"/>
              </a:ext>
            </a:extLst>
          </p:cNvPr>
          <p:cNvSpPr txBox="1"/>
          <p:nvPr/>
        </p:nvSpPr>
        <p:spPr>
          <a:xfrm>
            <a:off x="9386403" y="4676091"/>
            <a:ext cx="2064924" cy="369332"/>
          </a:xfrm>
          <a:prstGeom prst="rect">
            <a:avLst/>
          </a:prstGeom>
          <a:noFill/>
        </p:spPr>
        <p:txBody>
          <a:bodyPr wrap="none" rtlCol="0">
            <a:spAutoFit/>
          </a:bodyPr>
          <a:lstStyle/>
          <a:p>
            <a:r>
              <a:rPr lang="en-US" dirty="0"/>
              <a:t>Medium confidence</a:t>
            </a:r>
          </a:p>
        </p:txBody>
      </p:sp>
      <p:cxnSp>
        <p:nvCxnSpPr>
          <p:cNvPr id="19" name="Straight Arrow Connector 18">
            <a:extLst>
              <a:ext uri="{FF2B5EF4-FFF2-40B4-BE49-F238E27FC236}">
                <a16:creationId xmlns:a16="http://schemas.microsoft.com/office/drawing/2014/main" id="{3057E824-6244-4442-8206-54B6B9648CD2}"/>
              </a:ext>
            </a:extLst>
          </p:cNvPr>
          <p:cNvCxnSpPr>
            <a:cxnSpLocks/>
            <a:stCxn id="18" idx="1"/>
          </p:cNvCxnSpPr>
          <p:nvPr/>
        </p:nvCxnSpPr>
        <p:spPr>
          <a:xfrm flipH="1" flipV="1">
            <a:off x="6139869" y="4750959"/>
            <a:ext cx="3246534" cy="1097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0D8A4FA-9992-4673-91C9-8647EC52A934}"/>
              </a:ext>
            </a:extLst>
          </p:cNvPr>
          <p:cNvSpPr>
            <a:spLocks noGrp="1"/>
          </p:cNvSpPr>
          <p:nvPr>
            <p:ph type="sldNum" sz="quarter" idx="12"/>
          </p:nvPr>
        </p:nvSpPr>
        <p:spPr/>
        <p:txBody>
          <a:bodyPr/>
          <a:lstStyle/>
          <a:p>
            <a:fld id="{D8C804A1-B6BA-5D40-98D1-9C3FE965D78F}" type="slidenum">
              <a:rPr lang="en-US" smtClean="0"/>
              <a:t>53</a:t>
            </a:fld>
            <a:endParaRPr lang="en-US"/>
          </a:p>
        </p:txBody>
      </p:sp>
    </p:spTree>
    <p:extLst>
      <p:ext uri="{BB962C8B-B14F-4D97-AF65-F5344CB8AC3E}">
        <p14:creationId xmlns:p14="http://schemas.microsoft.com/office/powerpoint/2010/main" val="3710024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116"/>
            <a:ext cx="11277600" cy="1325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Estimating is not the same as guessing!!!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4472" y="1349375"/>
            <a:ext cx="1129057" cy="195091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4472" y="3733800"/>
            <a:ext cx="1268312" cy="1932061"/>
          </a:xfrm>
          <a:prstGeom prst="rect">
            <a:avLst/>
          </a:prstGeom>
          <a:effectLst>
            <a:outerShdw blurRad="50800" dist="38100" dir="2700000" algn="tl" rotWithShape="0">
              <a:prstClr val="black">
                <a:alpha val="40000"/>
              </a:prstClr>
            </a:outerShdw>
          </a:effectLst>
        </p:spPr>
      </p:pic>
      <p:sp>
        <p:nvSpPr>
          <p:cNvPr id="6" name="Rectangle 5"/>
          <p:cNvSpPr/>
          <p:nvPr/>
        </p:nvSpPr>
        <p:spPr>
          <a:xfrm>
            <a:off x="2286000" y="3422557"/>
            <a:ext cx="9677400" cy="2554545"/>
          </a:xfrm>
          <a:prstGeom prst="rect">
            <a:avLst/>
          </a:prstGeom>
        </p:spPr>
        <p:txBody>
          <a:bodyPr wrap="square">
            <a:spAutoFit/>
          </a:bodyPr>
          <a:lstStyle/>
          <a:p>
            <a:r>
              <a:rPr lang="en-US" sz="3200" b="1" dirty="0">
                <a:latin typeface="Arial" panose="020B0604020202020204" pitchFamily="34" charset="0"/>
                <a:cs typeface="Arial" panose="020B0604020202020204" pitchFamily="34" charset="0"/>
              </a:rPr>
              <a:t>Estimating</a:t>
            </a:r>
          </a:p>
          <a:p>
            <a:r>
              <a:rPr lang="en-US" sz="3200" dirty="0">
                <a:latin typeface="Arial" panose="020B0604020202020204" pitchFamily="34" charset="0"/>
                <a:cs typeface="Arial" panose="020B0604020202020204" pitchFamily="34" charset="0"/>
              </a:rPr>
              <a:t>Intentional thought process, Informed assessment, examining assumptions, consider available data, develop rationale, use ranges to account for uncertainty…</a:t>
            </a:r>
          </a:p>
        </p:txBody>
      </p:sp>
      <p:sp>
        <p:nvSpPr>
          <p:cNvPr id="7" name="Rectangle 6"/>
          <p:cNvSpPr/>
          <p:nvPr/>
        </p:nvSpPr>
        <p:spPr>
          <a:xfrm>
            <a:off x="2286000" y="1447800"/>
            <a:ext cx="9525000" cy="1569660"/>
          </a:xfrm>
          <a:prstGeom prst="rect">
            <a:avLst/>
          </a:prstGeom>
        </p:spPr>
        <p:txBody>
          <a:bodyPr wrap="square">
            <a:spAutoFit/>
          </a:bodyPr>
          <a:lstStyle/>
          <a:p>
            <a:r>
              <a:rPr lang="en-US" sz="3200" b="1" dirty="0">
                <a:latin typeface="Arial" panose="020B0604020202020204" pitchFamily="34" charset="0"/>
                <a:cs typeface="Arial" panose="020B0604020202020204" pitchFamily="34" charset="0"/>
              </a:rPr>
              <a:t>Guessing</a:t>
            </a:r>
          </a:p>
          <a:p>
            <a:r>
              <a:rPr lang="en-US" sz="3200" dirty="0">
                <a:latin typeface="Arial" panose="020B0604020202020204" pitchFamily="34" charset="0"/>
                <a:cs typeface="Arial" panose="020B0604020202020204" pitchFamily="34" charset="0"/>
              </a:rPr>
              <a:t>Intuitive, casual, spontaneous conclusion, no thought behind it…</a:t>
            </a:r>
          </a:p>
        </p:txBody>
      </p:sp>
      <p:sp>
        <p:nvSpPr>
          <p:cNvPr id="3" name="Slide Number Placeholder 2">
            <a:extLst>
              <a:ext uri="{FF2B5EF4-FFF2-40B4-BE49-F238E27FC236}">
                <a16:creationId xmlns:a16="http://schemas.microsoft.com/office/drawing/2014/main" id="{23F58922-198D-4C12-A6E2-43BE2CB99738}"/>
              </a:ext>
            </a:extLst>
          </p:cNvPr>
          <p:cNvSpPr>
            <a:spLocks noGrp="1"/>
          </p:cNvSpPr>
          <p:nvPr>
            <p:ph type="sldNum" sz="quarter" idx="12"/>
          </p:nvPr>
        </p:nvSpPr>
        <p:spPr/>
        <p:txBody>
          <a:bodyPr/>
          <a:lstStyle/>
          <a:p>
            <a:fld id="{D8C804A1-B6BA-5D40-98D1-9C3FE965D78F}" type="slidenum">
              <a:rPr lang="en-US" smtClean="0"/>
              <a:t>54</a:t>
            </a:fld>
            <a:endParaRPr lang="en-US"/>
          </a:p>
        </p:txBody>
      </p:sp>
    </p:spTree>
    <p:extLst>
      <p:ext uri="{BB962C8B-B14F-4D97-AF65-F5344CB8AC3E}">
        <p14:creationId xmlns:p14="http://schemas.microsoft.com/office/powerpoint/2010/main" val="1002585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Calibrate your estimates</a:t>
            </a:r>
          </a:p>
        </p:txBody>
      </p:sp>
      <p:sp>
        <p:nvSpPr>
          <p:cNvPr id="3" name="Content Placeholder 2"/>
          <p:cNvSpPr>
            <a:spLocks noGrp="1"/>
          </p:cNvSpPr>
          <p:nvPr>
            <p:ph idx="1"/>
          </p:nvPr>
        </p:nvSpPr>
        <p:spPr>
          <a:xfrm>
            <a:off x="424543" y="1313344"/>
            <a:ext cx="5598608" cy="4846104"/>
          </a:xfrm>
        </p:spPr>
        <p:txBody>
          <a:bodyPr/>
          <a:lstStyle/>
          <a:p>
            <a:pPr marL="0" indent="0">
              <a:buNone/>
            </a:pPr>
            <a:r>
              <a:rPr lang="en-US" dirty="0"/>
              <a:t>Remember, we are estimating, not guessing which means we can improve and get better at it.</a:t>
            </a:r>
          </a:p>
          <a:p>
            <a:r>
              <a:rPr lang="en-US" dirty="0"/>
              <a:t>You can get trained or “calibrated” so that when you say you are 90% confident, you will be right 90% of the time.</a:t>
            </a:r>
          </a:p>
          <a:p>
            <a:r>
              <a:rPr lang="en-US" dirty="0"/>
              <a:t>Everyone is systematically “overconfident”.</a:t>
            </a:r>
          </a:p>
          <a:p>
            <a:endParaRPr lang="en-US" dirty="0"/>
          </a:p>
        </p:txBody>
      </p:sp>
      <p:grpSp>
        <p:nvGrpSpPr>
          <p:cNvPr id="5" name="Group 4"/>
          <p:cNvGrpSpPr/>
          <p:nvPr/>
        </p:nvGrpSpPr>
        <p:grpSpPr>
          <a:xfrm>
            <a:off x="5893657" y="2095714"/>
            <a:ext cx="6459537" cy="3281363"/>
            <a:chOff x="1941513" y="2543175"/>
            <a:chExt cx="6459537" cy="3281363"/>
          </a:xfrm>
        </p:grpSpPr>
        <p:sp>
          <p:nvSpPr>
            <p:cNvPr id="6" name="Freeform 5"/>
            <p:cNvSpPr/>
            <p:nvPr/>
          </p:nvSpPr>
          <p:spPr>
            <a:xfrm>
              <a:off x="2681288" y="2838450"/>
              <a:ext cx="3414712" cy="2362200"/>
            </a:xfrm>
            <a:custGeom>
              <a:avLst/>
              <a:gdLst>
                <a:gd name="connsiteX0" fmla="*/ 5076423 w 5286778"/>
                <a:gd name="connsiteY0" fmla="*/ 1356575 h 4237150"/>
                <a:gd name="connsiteX1" fmla="*/ 4548389 w 5286778"/>
                <a:gd name="connsiteY1" fmla="*/ 339144 h 4237150"/>
                <a:gd name="connsiteX2" fmla="*/ 646090 w 5286778"/>
                <a:gd name="connsiteY2" fmla="*/ 3391437 h 4237150"/>
                <a:gd name="connsiteX3" fmla="*/ 671848 w 5286778"/>
                <a:gd name="connsiteY3" fmla="*/ 4202806 h 4237150"/>
                <a:gd name="connsiteX4" fmla="*/ 3955961 w 5286778"/>
                <a:gd name="connsiteY4" fmla="*/ 3597499 h 4237150"/>
                <a:gd name="connsiteX5" fmla="*/ 5076423 w 5286778"/>
                <a:gd name="connsiteY5" fmla="*/ 1356575 h 4237150"/>
                <a:gd name="connsiteX0" fmla="*/ 5076423 w 5076423"/>
                <a:gd name="connsiteY0" fmla="*/ 1017431 h 3898006"/>
                <a:gd name="connsiteX1" fmla="*/ 4548389 w 5076423"/>
                <a:gd name="connsiteY1" fmla="*/ 0 h 3898006"/>
                <a:gd name="connsiteX2" fmla="*/ 646090 w 5076423"/>
                <a:gd name="connsiteY2" fmla="*/ 3052293 h 3898006"/>
                <a:gd name="connsiteX3" fmla="*/ 671848 w 5076423"/>
                <a:gd name="connsiteY3" fmla="*/ 3863662 h 3898006"/>
                <a:gd name="connsiteX4" fmla="*/ 3955961 w 5076423"/>
                <a:gd name="connsiteY4" fmla="*/ 3258355 h 3898006"/>
                <a:gd name="connsiteX5" fmla="*/ 5076423 w 5076423"/>
                <a:gd name="connsiteY5" fmla="*/ 1017431 h 3898006"/>
                <a:gd name="connsiteX0" fmla="*/ 4430333 w 4430333"/>
                <a:gd name="connsiteY0" fmla="*/ 1017431 h 3898006"/>
                <a:gd name="connsiteX1" fmla="*/ 3902299 w 4430333"/>
                <a:gd name="connsiteY1" fmla="*/ 0 h 3898006"/>
                <a:gd name="connsiteX2" fmla="*/ 0 w 4430333"/>
                <a:gd name="connsiteY2" fmla="*/ 3052293 h 3898006"/>
                <a:gd name="connsiteX3" fmla="*/ 25758 w 4430333"/>
                <a:gd name="connsiteY3" fmla="*/ 3863662 h 3898006"/>
                <a:gd name="connsiteX4" fmla="*/ 3309871 w 4430333"/>
                <a:gd name="connsiteY4" fmla="*/ 3258355 h 3898006"/>
                <a:gd name="connsiteX5" fmla="*/ 4430333 w 4430333"/>
                <a:gd name="connsiteY5" fmla="*/ 1017431 h 3898006"/>
                <a:gd name="connsiteX0" fmla="*/ 4430333 w 4430333"/>
                <a:gd name="connsiteY0" fmla="*/ 1017431 h 3898006"/>
                <a:gd name="connsiteX1" fmla="*/ 3902299 w 4430333"/>
                <a:gd name="connsiteY1" fmla="*/ 0 h 3898006"/>
                <a:gd name="connsiteX2" fmla="*/ 1983348 w 4430333"/>
                <a:gd name="connsiteY2" fmla="*/ 1815921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1017431 h 3898006"/>
                <a:gd name="connsiteX1" fmla="*/ 3902299 w 4430333"/>
                <a:gd name="connsiteY1" fmla="*/ 0 h 3898006"/>
                <a:gd name="connsiteX2" fmla="*/ 1983348 w 4430333"/>
                <a:gd name="connsiteY2" fmla="*/ 3013656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0 h 2880575"/>
                <a:gd name="connsiteX1" fmla="*/ 3322750 w 4430333"/>
                <a:gd name="connsiteY1" fmla="*/ 1558344 h 2880575"/>
                <a:gd name="connsiteX2" fmla="*/ 1983348 w 4430333"/>
                <a:gd name="connsiteY2" fmla="*/ 1996225 h 2880575"/>
                <a:gd name="connsiteX3" fmla="*/ 0 w 4430333"/>
                <a:gd name="connsiteY3" fmla="*/ 2034862 h 2880575"/>
                <a:gd name="connsiteX4" fmla="*/ 25758 w 4430333"/>
                <a:gd name="connsiteY4" fmla="*/ 2846231 h 2880575"/>
                <a:gd name="connsiteX5" fmla="*/ 3309871 w 4430333"/>
                <a:gd name="connsiteY5" fmla="*/ 2240924 h 2880575"/>
                <a:gd name="connsiteX6" fmla="*/ 4430333 w 4430333"/>
                <a:gd name="connsiteY6" fmla="*/ 0 h 2880575"/>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3374265 w 3374265"/>
                <a:gd name="connsiteY7"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540913 h 1287887"/>
                <a:gd name="connsiteX0" fmla="*/ 3374265 w 3374265"/>
                <a:gd name="connsiteY0" fmla="*/ 695459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695459 h 1287887"/>
                <a:gd name="connsiteX0" fmla="*/ 3374265 w 3490176"/>
                <a:gd name="connsiteY0" fmla="*/ 695459 h 1287887"/>
                <a:gd name="connsiteX1" fmla="*/ 3490176 w 3490176"/>
                <a:gd name="connsiteY1" fmla="*/ 0 h 1287887"/>
                <a:gd name="connsiteX2" fmla="*/ 1983348 w 3490176"/>
                <a:gd name="connsiteY2" fmla="*/ 437881 h 1287887"/>
                <a:gd name="connsiteX3" fmla="*/ 0 w 3490176"/>
                <a:gd name="connsiteY3" fmla="*/ 476518 h 1287887"/>
                <a:gd name="connsiteX4" fmla="*/ 25758 w 3490176"/>
                <a:gd name="connsiteY4" fmla="*/ 1287887 h 1287887"/>
                <a:gd name="connsiteX5" fmla="*/ 708340 w 3490176"/>
                <a:gd name="connsiteY5" fmla="*/ 1068947 h 1287887"/>
                <a:gd name="connsiteX6" fmla="*/ 1970468 w 3490176"/>
                <a:gd name="connsiteY6" fmla="*/ 1159098 h 1287887"/>
                <a:gd name="connsiteX7" fmla="*/ 2897749 w 3490176"/>
                <a:gd name="connsiteY7" fmla="*/ 888642 h 1287887"/>
                <a:gd name="connsiteX8" fmla="*/ 3374265 w 3490176"/>
                <a:gd name="connsiteY8" fmla="*/ 695459 h 1287887"/>
                <a:gd name="connsiteX0" fmla="*/ 3528811 w 3528811"/>
                <a:gd name="connsiteY0" fmla="*/ 695459 h 1287887"/>
                <a:gd name="connsiteX1" fmla="*/ 3490176 w 3528811"/>
                <a:gd name="connsiteY1" fmla="*/ 0 h 1287887"/>
                <a:gd name="connsiteX2" fmla="*/ 1983348 w 3528811"/>
                <a:gd name="connsiteY2" fmla="*/ 437881 h 1287887"/>
                <a:gd name="connsiteX3" fmla="*/ 0 w 3528811"/>
                <a:gd name="connsiteY3" fmla="*/ 476518 h 1287887"/>
                <a:gd name="connsiteX4" fmla="*/ 25758 w 3528811"/>
                <a:gd name="connsiteY4" fmla="*/ 1287887 h 1287887"/>
                <a:gd name="connsiteX5" fmla="*/ 708340 w 3528811"/>
                <a:gd name="connsiteY5" fmla="*/ 1068947 h 1287887"/>
                <a:gd name="connsiteX6" fmla="*/ 1970468 w 3528811"/>
                <a:gd name="connsiteY6" fmla="*/ 1159098 h 1287887"/>
                <a:gd name="connsiteX7" fmla="*/ 2897749 w 3528811"/>
                <a:gd name="connsiteY7" fmla="*/ 888642 h 1287887"/>
                <a:gd name="connsiteX8" fmla="*/ 3528811 w 3528811"/>
                <a:gd name="connsiteY8"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0 w 3528811"/>
                <a:gd name="connsiteY6" fmla="*/ 1068947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598208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23494"/>
                <a:gd name="connsiteX1" fmla="*/ 3490176 w 3528811"/>
                <a:gd name="connsiteY1" fmla="*/ 0 h 1223494"/>
                <a:gd name="connsiteX2" fmla="*/ 2741715 w 3528811"/>
                <a:gd name="connsiteY2" fmla="*/ 323581 h 1223494"/>
                <a:gd name="connsiteX3" fmla="*/ 1983349 w 3528811"/>
                <a:gd name="connsiteY3" fmla="*/ 560229 h 1223494"/>
                <a:gd name="connsiteX4" fmla="*/ 1382790 w 3528811"/>
                <a:gd name="connsiteY4" fmla="*/ 711149 h 1223494"/>
                <a:gd name="connsiteX5" fmla="*/ 0 w 3528811"/>
                <a:gd name="connsiteY5" fmla="*/ 712909 h 1223494"/>
                <a:gd name="connsiteX6" fmla="*/ 25758 w 3528811"/>
                <a:gd name="connsiteY6" fmla="*/ 1134952 h 1223494"/>
                <a:gd name="connsiteX7" fmla="*/ 708341 w 3528811"/>
                <a:gd name="connsiteY7" fmla="*/ 1223494 h 1223494"/>
                <a:gd name="connsiteX8" fmla="*/ 1970468 w 3528811"/>
                <a:gd name="connsiteY8" fmla="*/ 1159098 h 1223494"/>
                <a:gd name="connsiteX9" fmla="*/ 2897749 w 3528811"/>
                <a:gd name="connsiteY9" fmla="*/ 888642 h 1223494"/>
                <a:gd name="connsiteX10" fmla="*/ 3528811 w 3528811"/>
                <a:gd name="connsiteY10" fmla="*/ 695459 h 122349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1970468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1095105 h 1242007"/>
                <a:gd name="connsiteX10" fmla="*/ 3528811 w 3528811"/>
                <a:gd name="connsiteY10" fmla="*/ 695459 h 1242007"/>
                <a:gd name="connsiteX0" fmla="*/ 3528811 w 3528811"/>
                <a:gd name="connsiteY0" fmla="*/ 695459 h 1523324"/>
                <a:gd name="connsiteX1" fmla="*/ 3490176 w 3528811"/>
                <a:gd name="connsiteY1" fmla="*/ 0 h 1523324"/>
                <a:gd name="connsiteX2" fmla="*/ 2741715 w 3528811"/>
                <a:gd name="connsiteY2" fmla="*/ 323581 h 1523324"/>
                <a:gd name="connsiteX3" fmla="*/ 1983349 w 3528811"/>
                <a:gd name="connsiteY3" fmla="*/ 560229 h 1523324"/>
                <a:gd name="connsiteX4" fmla="*/ 1382790 w 3528811"/>
                <a:gd name="connsiteY4" fmla="*/ 711149 h 1523324"/>
                <a:gd name="connsiteX5" fmla="*/ 0 w 3528811"/>
                <a:gd name="connsiteY5" fmla="*/ 712909 h 1523324"/>
                <a:gd name="connsiteX6" fmla="*/ 25758 w 3528811"/>
                <a:gd name="connsiteY6" fmla="*/ 1242007 h 1523324"/>
                <a:gd name="connsiteX7" fmla="*/ 708341 w 3528811"/>
                <a:gd name="connsiteY7" fmla="*/ 1223494 h 1523324"/>
                <a:gd name="connsiteX8" fmla="*/ 2117456 w 3528811"/>
                <a:gd name="connsiteY8" fmla="*/ 1159098 h 1523324"/>
                <a:gd name="connsiteX9" fmla="*/ 2642970 w 3528811"/>
                <a:gd name="connsiteY9" fmla="*/ 1523324 h 1523324"/>
                <a:gd name="connsiteX10" fmla="*/ 3528811 w 3528811"/>
                <a:gd name="connsiteY10" fmla="*/ 695459 h 152332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19355 w 3528811"/>
                <a:gd name="connsiteY9" fmla="*/ 1140986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819355 w 3528811"/>
                <a:gd name="connsiteY8" fmla="*/ 1140986 h 1242007"/>
                <a:gd name="connsiteX9" fmla="*/ 3528811 w 3528811"/>
                <a:gd name="connsiteY9"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2819355 w 3528811"/>
                <a:gd name="connsiteY7" fmla="*/ 1140986 h 1242007"/>
                <a:gd name="connsiteX8" fmla="*/ 3528811 w 3528811"/>
                <a:gd name="connsiteY8" fmla="*/ 695459 h 1242007"/>
                <a:gd name="connsiteX0" fmla="*/ 3959975 w 3959975"/>
                <a:gd name="connsiteY0" fmla="*/ 1177205 h 1242007"/>
                <a:gd name="connsiteX1" fmla="*/ 3490176 w 3959975"/>
                <a:gd name="connsiteY1" fmla="*/ 0 h 1242007"/>
                <a:gd name="connsiteX2" fmla="*/ 2741715 w 3959975"/>
                <a:gd name="connsiteY2" fmla="*/ 323581 h 1242007"/>
                <a:gd name="connsiteX3" fmla="*/ 1983349 w 3959975"/>
                <a:gd name="connsiteY3" fmla="*/ 560229 h 1242007"/>
                <a:gd name="connsiteX4" fmla="*/ 1382790 w 3959975"/>
                <a:gd name="connsiteY4" fmla="*/ 711149 h 1242007"/>
                <a:gd name="connsiteX5" fmla="*/ 0 w 3959975"/>
                <a:gd name="connsiteY5" fmla="*/ 712909 h 1242007"/>
                <a:gd name="connsiteX6" fmla="*/ 25758 w 3959975"/>
                <a:gd name="connsiteY6" fmla="*/ 1242007 h 1242007"/>
                <a:gd name="connsiteX7" fmla="*/ 2819355 w 3959975"/>
                <a:gd name="connsiteY7" fmla="*/ 1140986 h 1242007"/>
                <a:gd name="connsiteX8" fmla="*/ 3959975 w 3959975"/>
                <a:gd name="connsiteY8" fmla="*/ 1177205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140986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819355 w 3499413"/>
                <a:gd name="connsiteY7" fmla="*/ 1033932 h 1295511"/>
                <a:gd name="connsiteX8" fmla="*/ 3499413 w 3499413"/>
                <a:gd name="connsiteY8" fmla="*/ 580757 h 1295511"/>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309797 w 3499413"/>
                <a:gd name="connsiteY7" fmla="*/ 1033932 h 1295511"/>
                <a:gd name="connsiteX8" fmla="*/ 3499413 w 3499413"/>
                <a:gd name="connsiteY8" fmla="*/ 580757 h 1295511"/>
                <a:gd name="connsiteX0" fmla="*/ 4140000 w 4140000"/>
                <a:gd name="connsiteY0" fmla="*/ 580757 h 1731376"/>
                <a:gd name="connsiteX1" fmla="*/ 4130763 w 4140000"/>
                <a:gd name="connsiteY1" fmla="*/ 0 h 1731376"/>
                <a:gd name="connsiteX2" fmla="*/ 3382302 w 4140000"/>
                <a:gd name="connsiteY2" fmla="*/ 323581 h 1731376"/>
                <a:gd name="connsiteX3" fmla="*/ 2623936 w 4140000"/>
                <a:gd name="connsiteY3" fmla="*/ 560229 h 1731376"/>
                <a:gd name="connsiteX4" fmla="*/ 2023377 w 4140000"/>
                <a:gd name="connsiteY4" fmla="*/ 711149 h 1731376"/>
                <a:gd name="connsiteX5" fmla="*/ 640587 w 4140000"/>
                <a:gd name="connsiteY5" fmla="*/ 712909 h 1731376"/>
                <a:gd name="connsiteX6" fmla="*/ 0 w 4140000"/>
                <a:gd name="connsiteY6" fmla="*/ 1677872 h 1731376"/>
                <a:gd name="connsiteX7" fmla="*/ 2950384 w 4140000"/>
                <a:gd name="connsiteY7" fmla="*/ 1033932 h 1731376"/>
                <a:gd name="connsiteX8" fmla="*/ 4140000 w 4140000"/>
                <a:gd name="connsiteY8" fmla="*/ 580757 h 1731376"/>
                <a:gd name="connsiteX0" fmla="*/ 3512852 w 3512852"/>
                <a:gd name="connsiteY0" fmla="*/ 580757 h 1280217"/>
                <a:gd name="connsiteX1" fmla="*/ 3503615 w 3512852"/>
                <a:gd name="connsiteY1" fmla="*/ 0 h 1280217"/>
                <a:gd name="connsiteX2" fmla="*/ 2755154 w 3512852"/>
                <a:gd name="connsiteY2" fmla="*/ 323581 h 1280217"/>
                <a:gd name="connsiteX3" fmla="*/ 1996788 w 3512852"/>
                <a:gd name="connsiteY3" fmla="*/ 560229 h 1280217"/>
                <a:gd name="connsiteX4" fmla="*/ 1396229 w 3512852"/>
                <a:gd name="connsiteY4" fmla="*/ 711149 h 1280217"/>
                <a:gd name="connsiteX5" fmla="*/ 13439 w 3512852"/>
                <a:gd name="connsiteY5" fmla="*/ 712909 h 1280217"/>
                <a:gd name="connsiteX6" fmla="*/ 0 w 3512852"/>
                <a:gd name="connsiteY6" fmla="*/ 1226713 h 1280217"/>
                <a:gd name="connsiteX7" fmla="*/ 2323236 w 3512852"/>
                <a:gd name="connsiteY7" fmla="*/ 1033932 h 1280217"/>
                <a:gd name="connsiteX8" fmla="*/ 3512852 w 3512852"/>
                <a:gd name="connsiteY8" fmla="*/ 580757 h 1280217"/>
                <a:gd name="connsiteX0" fmla="*/ 3512852 w 3512852"/>
                <a:gd name="connsiteY0" fmla="*/ 580757 h 1226713"/>
                <a:gd name="connsiteX1" fmla="*/ 3503615 w 3512852"/>
                <a:gd name="connsiteY1" fmla="*/ 0 h 1226713"/>
                <a:gd name="connsiteX2" fmla="*/ 2755154 w 3512852"/>
                <a:gd name="connsiteY2" fmla="*/ 323581 h 1226713"/>
                <a:gd name="connsiteX3" fmla="*/ 1996788 w 3512852"/>
                <a:gd name="connsiteY3" fmla="*/ 560229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369157 w 3512852"/>
                <a:gd name="connsiteY3" fmla="*/ 927274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41193"/>
                <a:gd name="connsiteX1" fmla="*/ 3503615 w 3512852"/>
                <a:gd name="connsiteY1" fmla="*/ 0 h 1241193"/>
                <a:gd name="connsiteX2" fmla="*/ 3117724 w 3512852"/>
                <a:gd name="connsiteY2" fmla="*/ 1241193 h 1241193"/>
                <a:gd name="connsiteX3" fmla="*/ 2114379 w 3512852"/>
                <a:gd name="connsiteY3" fmla="*/ 606110 h 1241193"/>
                <a:gd name="connsiteX4" fmla="*/ 1396229 w 3512852"/>
                <a:gd name="connsiteY4" fmla="*/ 711149 h 1241193"/>
                <a:gd name="connsiteX5" fmla="*/ 13439 w 3512852"/>
                <a:gd name="connsiteY5" fmla="*/ 712909 h 1241193"/>
                <a:gd name="connsiteX6" fmla="*/ 0 w 3512852"/>
                <a:gd name="connsiteY6" fmla="*/ 1226713 h 1241193"/>
                <a:gd name="connsiteX7" fmla="*/ 2323236 w 3512852"/>
                <a:gd name="connsiteY7" fmla="*/ 1033932 h 1241193"/>
                <a:gd name="connsiteX8" fmla="*/ 3512852 w 3512852"/>
                <a:gd name="connsiteY8" fmla="*/ 580757 h 1241193"/>
                <a:gd name="connsiteX0" fmla="*/ 3512852 w 3512852"/>
                <a:gd name="connsiteY0" fmla="*/ 580757 h 1226713"/>
                <a:gd name="connsiteX1" fmla="*/ 3503615 w 3512852"/>
                <a:gd name="connsiteY1" fmla="*/ 0 h 1226713"/>
                <a:gd name="connsiteX2" fmla="*/ 2843347 w 3512852"/>
                <a:gd name="connsiteY2" fmla="*/ 193586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606924"/>
                <a:gd name="connsiteY0" fmla="*/ 580757 h 1226713"/>
                <a:gd name="connsiteX1" fmla="*/ 3503615 w 3606924"/>
                <a:gd name="connsiteY1" fmla="*/ 0 h 1226713"/>
                <a:gd name="connsiteX2" fmla="*/ 2843347 w 3606924"/>
                <a:gd name="connsiteY2" fmla="*/ 193586 h 1226713"/>
                <a:gd name="connsiteX3" fmla="*/ 2114379 w 3606924"/>
                <a:gd name="connsiteY3" fmla="*/ 606110 h 1226713"/>
                <a:gd name="connsiteX4" fmla="*/ 1396229 w 3606924"/>
                <a:gd name="connsiteY4" fmla="*/ 711149 h 1226713"/>
                <a:gd name="connsiteX5" fmla="*/ 13439 w 3606924"/>
                <a:gd name="connsiteY5" fmla="*/ 712909 h 1226713"/>
                <a:gd name="connsiteX6" fmla="*/ 0 w 3606924"/>
                <a:gd name="connsiteY6" fmla="*/ 1226713 h 1226713"/>
                <a:gd name="connsiteX7" fmla="*/ 2323236 w 3606924"/>
                <a:gd name="connsiteY7" fmla="*/ 1033932 h 1226713"/>
                <a:gd name="connsiteX8" fmla="*/ 3606924 w 3606924"/>
                <a:gd name="connsiteY8" fmla="*/ 654166 h 1226713"/>
                <a:gd name="connsiteX0" fmla="*/ 3503615 w 3606924"/>
                <a:gd name="connsiteY0" fmla="*/ 0 h 1226713"/>
                <a:gd name="connsiteX1" fmla="*/ 2843347 w 3606924"/>
                <a:gd name="connsiteY1" fmla="*/ 193586 h 1226713"/>
                <a:gd name="connsiteX2" fmla="*/ 2114379 w 3606924"/>
                <a:gd name="connsiteY2" fmla="*/ 606110 h 1226713"/>
                <a:gd name="connsiteX3" fmla="*/ 1396229 w 3606924"/>
                <a:gd name="connsiteY3" fmla="*/ 711149 h 1226713"/>
                <a:gd name="connsiteX4" fmla="*/ 13439 w 3606924"/>
                <a:gd name="connsiteY4" fmla="*/ 712909 h 1226713"/>
                <a:gd name="connsiteX5" fmla="*/ 0 w 3606924"/>
                <a:gd name="connsiteY5" fmla="*/ 1226713 h 1226713"/>
                <a:gd name="connsiteX6" fmla="*/ 2323236 w 3606924"/>
                <a:gd name="connsiteY6" fmla="*/ 1033932 h 1226713"/>
                <a:gd name="connsiteX7" fmla="*/ 3606924 w 3606924"/>
                <a:gd name="connsiteY7" fmla="*/ 654166 h 1226713"/>
                <a:gd name="connsiteX0" fmla="*/ 3503615 w 3606924"/>
                <a:gd name="connsiteY0" fmla="*/ 0 h 1226713"/>
                <a:gd name="connsiteX1" fmla="*/ 2114379 w 3606924"/>
                <a:gd name="connsiteY1" fmla="*/ 606110 h 1226713"/>
                <a:gd name="connsiteX2" fmla="*/ 1396229 w 3606924"/>
                <a:gd name="connsiteY2" fmla="*/ 711149 h 1226713"/>
                <a:gd name="connsiteX3" fmla="*/ 13439 w 3606924"/>
                <a:gd name="connsiteY3" fmla="*/ 712909 h 1226713"/>
                <a:gd name="connsiteX4" fmla="*/ 0 w 3606924"/>
                <a:gd name="connsiteY4" fmla="*/ 1226713 h 1226713"/>
                <a:gd name="connsiteX5" fmla="*/ 2323236 w 3606924"/>
                <a:gd name="connsiteY5" fmla="*/ 1033932 h 1226713"/>
                <a:gd name="connsiteX6" fmla="*/ 3606924 w 3606924"/>
                <a:gd name="connsiteY6" fmla="*/ 654166 h 1226713"/>
                <a:gd name="connsiteX0" fmla="*/ 3503615 w 3606924"/>
                <a:gd name="connsiteY0" fmla="*/ 0 h 1226713"/>
                <a:gd name="connsiteX1" fmla="*/ 1396229 w 3606924"/>
                <a:gd name="connsiteY1" fmla="*/ 711149 h 1226713"/>
                <a:gd name="connsiteX2" fmla="*/ 13439 w 3606924"/>
                <a:gd name="connsiteY2" fmla="*/ 712909 h 1226713"/>
                <a:gd name="connsiteX3" fmla="*/ 0 w 3606924"/>
                <a:gd name="connsiteY3" fmla="*/ 1226713 h 1226713"/>
                <a:gd name="connsiteX4" fmla="*/ 2323236 w 3606924"/>
                <a:gd name="connsiteY4" fmla="*/ 1033932 h 1226713"/>
                <a:gd name="connsiteX5" fmla="*/ 3606924 w 3606924"/>
                <a:gd name="connsiteY5" fmla="*/ 654166 h 1226713"/>
                <a:gd name="connsiteX0" fmla="*/ 3503615 w 3606924"/>
                <a:gd name="connsiteY0" fmla="*/ 0 h 1226713"/>
                <a:gd name="connsiteX1" fmla="*/ 1396229 w 3606924"/>
                <a:gd name="connsiteY1" fmla="*/ 711149 h 1226713"/>
                <a:gd name="connsiteX2" fmla="*/ 13439 w 3606924"/>
                <a:gd name="connsiteY2" fmla="*/ 712909 h 1226713"/>
                <a:gd name="connsiteX3" fmla="*/ 0 w 3606924"/>
                <a:gd name="connsiteY3" fmla="*/ 1226713 h 1226713"/>
                <a:gd name="connsiteX4" fmla="*/ 3606924 w 3606924"/>
                <a:gd name="connsiteY4" fmla="*/ 654166 h 1226713"/>
                <a:gd name="connsiteX0" fmla="*/ 3490176 w 3593485"/>
                <a:gd name="connsiteY0" fmla="*/ 0 h 2924295"/>
                <a:gd name="connsiteX1" fmla="*/ 1382790 w 3593485"/>
                <a:gd name="connsiteY1" fmla="*/ 711149 h 2924295"/>
                <a:gd name="connsiteX2" fmla="*/ 0 w 3593485"/>
                <a:gd name="connsiteY2" fmla="*/ 712909 h 2924295"/>
                <a:gd name="connsiteX3" fmla="*/ 750897 w 3593485"/>
                <a:gd name="connsiteY3" fmla="*/ 2924295 h 2924295"/>
                <a:gd name="connsiteX4" fmla="*/ 3593485 w 3593485"/>
                <a:gd name="connsiteY4" fmla="*/ 654166 h 2924295"/>
                <a:gd name="connsiteX0" fmla="*/ 2739279 w 2842588"/>
                <a:gd name="connsiteY0" fmla="*/ 0 h 2924295"/>
                <a:gd name="connsiteX1" fmla="*/ 631893 w 2842588"/>
                <a:gd name="connsiteY1" fmla="*/ 711149 h 2924295"/>
                <a:gd name="connsiteX2" fmla="*/ 13439 w 2842588"/>
                <a:gd name="connsiteY2" fmla="*/ 2372257 h 2924295"/>
                <a:gd name="connsiteX3" fmla="*/ 0 w 2842588"/>
                <a:gd name="connsiteY3" fmla="*/ 2924295 h 2924295"/>
                <a:gd name="connsiteX4" fmla="*/ 2842588 w 2842588"/>
                <a:gd name="connsiteY4" fmla="*/ 654166 h 2924295"/>
                <a:gd name="connsiteX0" fmla="*/ 2739279 w 2842588"/>
                <a:gd name="connsiteY0" fmla="*/ 0 h 2924295"/>
                <a:gd name="connsiteX1" fmla="*/ 631893 w 2842588"/>
                <a:gd name="connsiteY1" fmla="*/ 2309323 h 2924295"/>
                <a:gd name="connsiteX2" fmla="*/ 13439 w 2842588"/>
                <a:gd name="connsiteY2" fmla="*/ 2372257 h 2924295"/>
                <a:gd name="connsiteX3" fmla="*/ 0 w 2842588"/>
                <a:gd name="connsiteY3" fmla="*/ 2924295 h 2924295"/>
                <a:gd name="connsiteX4" fmla="*/ 2842588 w 2842588"/>
                <a:gd name="connsiteY4" fmla="*/ 654166 h 2924295"/>
                <a:gd name="connsiteX0" fmla="*/ 2739279 w 2842588"/>
                <a:gd name="connsiteY0" fmla="*/ 0 h 2924295"/>
                <a:gd name="connsiteX1" fmla="*/ 631893 w 2842588"/>
                <a:gd name="connsiteY1" fmla="*/ 2309323 h 2924295"/>
                <a:gd name="connsiteX2" fmla="*/ 13439 w 2842588"/>
                <a:gd name="connsiteY2" fmla="*/ 2089327 h 2924295"/>
                <a:gd name="connsiteX3" fmla="*/ 0 w 2842588"/>
                <a:gd name="connsiteY3" fmla="*/ 2924295 h 2924295"/>
                <a:gd name="connsiteX4" fmla="*/ 2842588 w 2842588"/>
                <a:gd name="connsiteY4" fmla="*/ 654166 h 2924295"/>
                <a:gd name="connsiteX0" fmla="*/ 2739279 w 2842588"/>
                <a:gd name="connsiteY0" fmla="*/ 0 h 2924295"/>
                <a:gd name="connsiteX1" fmla="*/ 631893 w 2842588"/>
                <a:gd name="connsiteY1" fmla="*/ 2309323 h 2924295"/>
                <a:gd name="connsiteX2" fmla="*/ 13439 w 2842588"/>
                <a:gd name="connsiteY2" fmla="*/ 2326377 h 2924295"/>
                <a:gd name="connsiteX3" fmla="*/ 0 w 2842588"/>
                <a:gd name="connsiteY3" fmla="*/ 2924295 h 2924295"/>
                <a:gd name="connsiteX4" fmla="*/ 2842588 w 2842588"/>
                <a:gd name="connsiteY4" fmla="*/ 654166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3528531 w 3528531"/>
                <a:gd name="connsiteY4" fmla="*/ 1472370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3528531 w 3528531"/>
                <a:gd name="connsiteY4" fmla="*/ 1472370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3528531 w 3528531"/>
                <a:gd name="connsiteY4" fmla="*/ 1472370 h 2924295"/>
                <a:gd name="connsiteX0" fmla="*/ 2739279 w 3528531"/>
                <a:gd name="connsiteY0" fmla="*/ 0 h 2924295"/>
                <a:gd name="connsiteX1" fmla="*/ 631893 w 3528531"/>
                <a:gd name="connsiteY1" fmla="*/ 2309323 h 2924295"/>
                <a:gd name="connsiteX2" fmla="*/ 13439 w 3528531"/>
                <a:gd name="connsiteY2" fmla="*/ 2326377 h 2924295"/>
                <a:gd name="connsiteX3" fmla="*/ 0 w 3528531"/>
                <a:gd name="connsiteY3" fmla="*/ 2924295 h 2924295"/>
                <a:gd name="connsiteX4" fmla="*/ 4745 w 3528531"/>
                <a:gd name="connsiteY4" fmla="*/ 2913418 h 2924295"/>
                <a:gd name="connsiteX5" fmla="*/ 3528531 w 3528531"/>
                <a:gd name="connsiteY5" fmla="*/ 1472370 h 2924295"/>
                <a:gd name="connsiteX0" fmla="*/ 2739279 w 3528531"/>
                <a:gd name="connsiteY0" fmla="*/ 0 h 3693388"/>
                <a:gd name="connsiteX1" fmla="*/ 631893 w 3528531"/>
                <a:gd name="connsiteY1" fmla="*/ 2309323 h 3693388"/>
                <a:gd name="connsiteX2" fmla="*/ 13439 w 3528531"/>
                <a:gd name="connsiteY2" fmla="*/ 2326377 h 3693388"/>
                <a:gd name="connsiteX3" fmla="*/ 0 w 3528531"/>
                <a:gd name="connsiteY3" fmla="*/ 2924295 h 3693388"/>
                <a:gd name="connsiteX4" fmla="*/ 4745 w 3528531"/>
                <a:gd name="connsiteY4" fmla="*/ 3693388 h 3693388"/>
                <a:gd name="connsiteX5" fmla="*/ 3528531 w 3528531"/>
                <a:gd name="connsiteY5" fmla="*/ 1472370 h 3693388"/>
                <a:gd name="connsiteX0" fmla="*/ 2739279 w 3528531"/>
                <a:gd name="connsiteY0" fmla="*/ 0 h 3180659"/>
                <a:gd name="connsiteX1" fmla="*/ 631893 w 3528531"/>
                <a:gd name="connsiteY1" fmla="*/ 2309323 h 3180659"/>
                <a:gd name="connsiteX2" fmla="*/ 13439 w 3528531"/>
                <a:gd name="connsiteY2" fmla="*/ 2326377 h 3180659"/>
                <a:gd name="connsiteX3" fmla="*/ 0 w 3528531"/>
                <a:gd name="connsiteY3" fmla="*/ 2924295 h 3180659"/>
                <a:gd name="connsiteX4" fmla="*/ 4745 w 3528531"/>
                <a:gd name="connsiteY4" fmla="*/ 2936358 h 3180659"/>
                <a:gd name="connsiteX5" fmla="*/ 3528531 w 3528531"/>
                <a:gd name="connsiteY5" fmla="*/ 1472370 h 3180659"/>
                <a:gd name="connsiteX0" fmla="*/ 3121448 w 3528531"/>
                <a:gd name="connsiteY0" fmla="*/ 0 h 1896002"/>
                <a:gd name="connsiteX1" fmla="*/ 631893 w 3528531"/>
                <a:gd name="connsiteY1" fmla="*/ 1024666 h 1896002"/>
                <a:gd name="connsiteX2" fmla="*/ 13439 w 3528531"/>
                <a:gd name="connsiteY2" fmla="*/ 1041720 h 1896002"/>
                <a:gd name="connsiteX3" fmla="*/ 0 w 3528531"/>
                <a:gd name="connsiteY3" fmla="*/ 1639638 h 1896002"/>
                <a:gd name="connsiteX4" fmla="*/ 4745 w 3528531"/>
                <a:gd name="connsiteY4" fmla="*/ 1651701 h 1896002"/>
                <a:gd name="connsiteX5" fmla="*/ 3528531 w 3528531"/>
                <a:gd name="connsiteY5" fmla="*/ 187713 h 1896002"/>
                <a:gd name="connsiteX0" fmla="*/ 3121448 w 3528531"/>
                <a:gd name="connsiteY0" fmla="*/ 0 h 1896002"/>
                <a:gd name="connsiteX1" fmla="*/ 631894 w 3528531"/>
                <a:gd name="connsiteY1" fmla="*/ 512333 h 1896002"/>
                <a:gd name="connsiteX2" fmla="*/ 13439 w 3528531"/>
                <a:gd name="connsiteY2" fmla="*/ 1041720 h 1896002"/>
                <a:gd name="connsiteX3" fmla="*/ 0 w 3528531"/>
                <a:gd name="connsiteY3" fmla="*/ 1639638 h 1896002"/>
                <a:gd name="connsiteX4" fmla="*/ 4745 w 3528531"/>
                <a:gd name="connsiteY4" fmla="*/ 1651701 h 1896002"/>
                <a:gd name="connsiteX5" fmla="*/ 3528531 w 3528531"/>
                <a:gd name="connsiteY5" fmla="*/ 187713 h 1896002"/>
                <a:gd name="connsiteX0" fmla="*/ 3121448 w 3528531"/>
                <a:gd name="connsiteY0" fmla="*/ 0 h 1896002"/>
                <a:gd name="connsiteX1" fmla="*/ 631895 w 3528531"/>
                <a:gd name="connsiteY1" fmla="*/ 1039960 h 1896002"/>
                <a:gd name="connsiteX2" fmla="*/ 13439 w 3528531"/>
                <a:gd name="connsiteY2" fmla="*/ 1041720 h 1896002"/>
                <a:gd name="connsiteX3" fmla="*/ 0 w 3528531"/>
                <a:gd name="connsiteY3" fmla="*/ 1639638 h 1896002"/>
                <a:gd name="connsiteX4" fmla="*/ 4745 w 3528531"/>
                <a:gd name="connsiteY4" fmla="*/ 1651701 h 1896002"/>
                <a:gd name="connsiteX5" fmla="*/ 3528531 w 3528531"/>
                <a:gd name="connsiteY5" fmla="*/ 187713 h 1896002"/>
                <a:gd name="connsiteX0" fmla="*/ 3121448 w 3126764"/>
                <a:gd name="connsiteY0" fmla="*/ 0 h 1896002"/>
                <a:gd name="connsiteX1" fmla="*/ 631895 w 3126764"/>
                <a:gd name="connsiteY1" fmla="*/ 1039960 h 1896002"/>
                <a:gd name="connsiteX2" fmla="*/ 13439 w 3126764"/>
                <a:gd name="connsiteY2" fmla="*/ 1041720 h 1896002"/>
                <a:gd name="connsiteX3" fmla="*/ 0 w 3126764"/>
                <a:gd name="connsiteY3" fmla="*/ 1639638 h 1896002"/>
                <a:gd name="connsiteX4" fmla="*/ 4745 w 3126764"/>
                <a:gd name="connsiteY4" fmla="*/ 1651701 h 1896002"/>
                <a:gd name="connsiteX5" fmla="*/ 3126764 w 3126764"/>
                <a:gd name="connsiteY5" fmla="*/ 11837 h 1896002"/>
                <a:gd name="connsiteX0" fmla="*/ 3121448 w 3126764"/>
                <a:gd name="connsiteY0" fmla="*/ 0 h 1896002"/>
                <a:gd name="connsiteX1" fmla="*/ 631895 w 3126764"/>
                <a:gd name="connsiteY1" fmla="*/ 1039960 h 1896002"/>
                <a:gd name="connsiteX2" fmla="*/ 13439 w 3126764"/>
                <a:gd name="connsiteY2" fmla="*/ 1041720 h 1896002"/>
                <a:gd name="connsiteX3" fmla="*/ 0 w 3126764"/>
                <a:gd name="connsiteY3" fmla="*/ 1639638 h 1896002"/>
                <a:gd name="connsiteX4" fmla="*/ 4745 w 3126764"/>
                <a:gd name="connsiteY4" fmla="*/ 1651701 h 1896002"/>
                <a:gd name="connsiteX5" fmla="*/ 3126764 w 3126764"/>
                <a:gd name="connsiteY5" fmla="*/ 11837 h 1896002"/>
                <a:gd name="connsiteX6" fmla="*/ 3121448 w 3126764"/>
                <a:gd name="connsiteY6" fmla="*/ 0 h 1896002"/>
                <a:gd name="connsiteX0" fmla="*/ 3121448 w 3512853"/>
                <a:gd name="connsiteY0" fmla="*/ 0 h 1896002"/>
                <a:gd name="connsiteX1" fmla="*/ 631895 w 3512853"/>
                <a:gd name="connsiteY1" fmla="*/ 1039960 h 1896002"/>
                <a:gd name="connsiteX2" fmla="*/ 13439 w 3512853"/>
                <a:gd name="connsiteY2" fmla="*/ 1041720 h 1896002"/>
                <a:gd name="connsiteX3" fmla="*/ 0 w 3512853"/>
                <a:gd name="connsiteY3" fmla="*/ 1639638 h 1896002"/>
                <a:gd name="connsiteX4" fmla="*/ 4745 w 3512853"/>
                <a:gd name="connsiteY4" fmla="*/ 1651701 h 1896002"/>
                <a:gd name="connsiteX5" fmla="*/ 3512853 w 3512853"/>
                <a:gd name="connsiteY5" fmla="*/ 191169 h 1896002"/>
                <a:gd name="connsiteX6" fmla="*/ 3126764 w 3512853"/>
                <a:gd name="connsiteY6" fmla="*/ 11837 h 1896002"/>
                <a:gd name="connsiteX7" fmla="*/ 3121448 w 3512853"/>
                <a:gd name="connsiteY7" fmla="*/ 0 h 1896002"/>
                <a:gd name="connsiteX0" fmla="*/ 3121448 w 4286988"/>
                <a:gd name="connsiteY0" fmla="*/ 542920 h 2438922"/>
                <a:gd name="connsiteX1" fmla="*/ 631895 w 4286988"/>
                <a:gd name="connsiteY1" fmla="*/ 1582880 h 2438922"/>
                <a:gd name="connsiteX2" fmla="*/ 13439 w 4286988"/>
                <a:gd name="connsiteY2" fmla="*/ 1584640 h 2438922"/>
                <a:gd name="connsiteX3" fmla="*/ 0 w 4286988"/>
                <a:gd name="connsiteY3" fmla="*/ 2182558 h 2438922"/>
                <a:gd name="connsiteX4" fmla="*/ 4745 w 4286988"/>
                <a:gd name="connsiteY4" fmla="*/ 2194621 h 2438922"/>
                <a:gd name="connsiteX5" fmla="*/ 3512853 w 4286988"/>
                <a:gd name="connsiteY5" fmla="*/ 734089 h 2438922"/>
                <a:gd name="connsiteX6" fmla="*/ 4286988 w 4286988"/>
                <a:gd name="connsiteY6" fmla="*/ 0 h 2438922"/>
                <a:gd name="connsiteX7" fmla="*/ 3126764 w 4286988"/>
                <a:gd name="connsiteY7" fmla="*/ 554757 h 2438922"/>
                <a:gd name="connsiteX8" fmla="*/ 3121448 w 4286988"/>
                <a:gd name="connsiteY8" fmla="*/ 542920 h 2438922"/>
                <a:gd name="connsiteX0" fmla="*/ 3121448 w 3512853"/>
                <a:gd name="connsiteY0" fmla="*/ 0 h 1896002"/>
                <a:gd name="connsiteX1" fmla="*/ 631895 w 3512853"/>
                <a:gd name="connsiteY1" fmla="*/ 1039960 h 1896002"/>
                <a:gd name="connsiteX2" fmla="*/ 13439 w 3512853"/>
                <a:gd name="connsiteY2" fmla="*/ 1041720 h 1896002"/>
                <a:gd name="connsiteX3" fmla="*/ 0 w 3512853"/>
                <a:gd name="connsiteY3" fmla="*/ 1639638 h 1896002"/>
                <a:gd name="connsiteX4" fmla="*/ 4745 w 3512853"/>
                <a:gd name="connsiteY4" fmla="*/ 1651701 h 1896002"/>
                <a:gd name="connsiteX5" fmla="*/ 3512853 w 3512853"/>
                <a:gd name="connsiteY5" fmla="*/ 191169 h 1896002"/>
                <a:gd name="connsiteX6" fmla="*/ 3512853 w 3512853"/>
                <a:gd name="connsiteY6" fmla="*/ 22941 h 1896002"/>
                <a:gd name="connsiteX7" fmla="*/ 3126764 w 3512853"/>
                <a:gd name="connsiteY7" fmla="*/ 11837 h 1896002"/>
                <a:gd name="connsiteX8" fmla="*/ 3121448 w 3512853"/>
                <a:gd name="connsiteY8" fmla="*/ 0 h 18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2853" h="1896002">
                  <a:moveTo>
                    <a:pt x="3121448" y="0"/>
                  </a:moveTo>
                  <a:lnTo>
                    <a:pt x="631895" y="1039960"/>
                  </a:lnTo>
                  <a:lnTo>
                    <a:pt x="13439" y="1041720"/>
                  </a:lnTo>
                  <a:lnTo>
                    <a:pt x="0" y="1639638"/>
                  </a:lnTo>
                  <a:cubicBezTo>
                    <a:pt x="1582" y="1896002"/>
                    <a:pt x="3163" y="1395337"/>
                    <a:pt x="4745" y="1651701"/>
                  </a:cubicBezTo>
                  <a:lnTo>
                    <a:pt x="3512853" y="191169"/>
                  </a:lnTo>
                  <a:lnTo>
                    <a:pt x="3512853" y="22941"/>
                  </a:lnTo>
                  <a:lnTo>
                    <a:pt x="3126764" y="11837"/>
                  </a:lnTo>
                  <a:lnTo>
                    <a:pt x="3121448" y="0"/>
                  </a:lnTo>
                  <a:close/>
                </a:path>
              </a:pathLst>
            </a:custGeom>
            <a:solidFill>
              <a:schemeClr val="bg1">
                <a:lumMod val="6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p:nvPr/>
          </p:nvSpPr>
          <p:spPr>
            <a:xfrm>
              <a:off x="2681288" y="3390900"/>
              <a:ext cx="3411537" cy="1528763"/>
            </a:xfrm>
            <a:custGeom>
              <a:avLst/>
              <a:gdLst>
                <a:gd name="connsiteX0" fmla="*/ 5076423 w 5286778"/>
                <a:gd name="connsiteY0" fmla="*/ 1356575 h 4237150"/>
                <a:gd name="connsiteX1" fmla="*/ 4548389 w 5286778"/>
                <a:gd name="connsiteY1" fmla="*/ 339144 h 4237150"/>
                <a:gd name="connsiteX2" fmla="*/ 646090 w 5286778"/>
                <a:gd name="connsiteY2" fmla="*/ 3391437 h 4237150"/>
                <a:gd name="connsiteX3" fmla="*/ 671848 w 5286778"/>
                <a:gd name="connsiteY3" fmla="*/ 4202806 h 4237150"/>
                <a:gd name="connsiteX4" fmla="*/ 3955961 w 5286778"/>
                <a:gd name="connsiteY4" fmla="*/ 3597499 h 4237150"/>
                <a:gd name="connsiteX5" fmla="*/ 5076423 w 5286778"/>
                <a:gd name="connsiteY5" fmla="*/ 1356575 h 4237150"/>
                <a:gd name="connsiteX0" fmla="*/ 5076423 w 5076423"/>
                <a:gd name="connsiteY0" fmla="*/ 1017431 h 3898006"/>
                <a:gd name="connsiteX1" fmla="*/ 4548389 w 5076423"/>
                <a:gd name="connsiteY1" fmla="*/ 0 h 3898006"/>
                <a:gd name="connsiteX2" fmla="*/ 646090 w 5076423"/>
                <a:gd name="connsiteY2" fmla="*/ 3052293 h 3898006"/>
                <a:gd name="connsiteX3" fmla="*/ 671848 w 5076423"/>
                <a:gd name="connsiteY3" fmla="*/ 3863662 h 3898006"/>
                <a:gd name="connsiteX4" fmla="*/ 3955961 w 5076423"/>
                <a:gd name="connsiteY4" fmla="*/ 3258355 h 3898006"/>
                <a:gd name="connsiteX5" fmla="*/ 5076423 w 5076423"/>
                <a:gd name="connsiteY5" fmla="*/ 1017431 h 3898006"/>
                <a:gd name="connsiteX0" fmla="*/ 4430333 w 4430333"/>
                <a:gd name="connsiteY0" fmla="*/ 1017431 h 3898006"/>
                <a:gd name="connsiteX1" fmla="*/ 3902299 w 4430333"/>
                <a:gd name="connsiteY1" fmla="*/ 0 h 3898006"/>
                <a:gd name="connsiteX2" fmla="*/ 0 w 4430333"/>
                <a:gd name="connsiteY2" fmla="*/ 3052293 h 3898006"/>
                <a:gd name="connsiteX3" fmla="*/ 25758 w 4430333"/>
                <a:gd name="connsiteY3" fmla="*/ 3863662 h 3898006"/>
                <a:gd name="connsiteX4" fmla="*/ 3309871 w 4430333"/>
                <a:gd name="connsiteY4" fmla="*/ 3258355 h 3898006"/>
                <a:gd name="connsiteX5" fmla="*/ 4430333 w 4430333"/>
                <a:gd name="connsiteY5" fmla="*/ 1017431 h 3898006"/>
                <a:gd name="connsiteX0" fmla="*/ 4430333 w 4430333"/>
                <a:gd name="connsiteY0" fmla="*/ 1017431 h 3898006"/>
                <a:gd name="connsiteX1" fmla="*/ 3902299 w 4430333"/>
                <a:gd name="connsiteY1" fmla="*/ 0 h 3898006"/>
                <a:gd name="connsiteX2" fmla="*/ 1983348 w 4430333"/>
                <a:gd name="connsiteY2" fmla="*/ 1815921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1017431 h 3898006"/>
                <a:gd name="connsiteX1" fmla="*/ 3902299 w 4430333"/>
                <a:gd name="connsiteY1" fmla="*/ 0 h 3898006"/>
                <a:gd name="connsiteX2" fmla="*/ 1983348 w 4430333"/>
                <a:gd name="connsiteY2" fmla="*/ 3013656 h 3898006"/>
                <a:gd name="connsiteX3" fmla="*/ 0 w 4430333"/>
                <a:gd name="connsiteY3" fmla="*/ 3052293 h 3898006"/>
                <a:gd name="connsiteX4" fmla="*/ 25758 w 4430333"/>
                <a:gd name="connsiteY4" fmla="*/ 3863662 h 3898006"/>
                <a:gd name="connsiteX5" fmla="*/ 3309871 w 4430333"/>
                <a:gd name="connsiteY5" fmla="*/ 3258355 h 3898006"/>
                <a:gd name="connsiteX6" fmla="*/ 4430333 w 4430333"/>
                <a:gd name="connsiteY6" fmla="*/ 1017431 h 3898006"/>
                <a:gd name="connsiteX0" fmla="*/ 4430333 w 4430333"/>
                <a:gd name="connsiteY0" fmla="*/ 0 h 2880575"/>
                <a:gd name="connsiteX1" fmla="*/ 3322750 w 4430333"/>
                <a:gd name="connsiteY1" fmla="*/ 1558344 h 2880575"/>
                <a:gd name="connsiteX2" fmla="*/ 1983348 w 4430333"/>
                <a:gd name="connsiteY2" fmla="*/ 1996225 h 2880575"/>
                <a:gd name="connsiteX3" fmla="*/ 0 w 4430333"/>
                <a:gd name="connsiteY3" fmla="*/ 2034862 h 2880575"/>
                <a:gd name="connsiteX4" fmla="*/ 25758 w 4430333"/>
                <a:gd name="connsiteY4" fmla="*/ 2846231 h 2880575"/>
                <a:gd name="connsiteX5" fmla="*/ 3309871 w 4430333"/>
                <a:gd name="connsiteY5" fmla="*/ 2240924 h 2880575"/>
                <a:gd name="connsiteX6" fmla="*/ 4430333 w 4430333"/>
                <a:gd name="connsiteY6" fmla="*/ 0 h 2880575"/>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4430333 w 4430333"/>
                <a:gd name="connsiteY0" fmla="*/ 0 h 3198253"/>
                <a:gd name="connsiteX1" fmla="*/ 3322750 w 4430333"/>
                <a:gd name="connsiteY1" fmla="*/ 1558344 h 3198253"/>
                <a:gd name="connsiteX2" fmla="*/ 1983348 w 4430333"/>
                <a:gd name="connsiteY2" fmla="*/ 1996225 h 3198253"/>
                <a:gd name="connsiteX3" fmla="*/ 0 w 4430333"/>
                <a:gd name="connsiteY3" fmla="*/ 2034862 h 3198253"/>
                <a:gd name="connsiteX4" fmla="*/ 25758 w 4430333"/>
                <a:gd name="connsiteY4" fmla="*/ 2846231 h 3198253"/>
                <a:gd name="connsiteX5" fmla="*/ 1970468 w 4430333"/>
                <a:gd name="connsiteY5" fmla="*/ 2717442 h 3198253"/>
                <a:gd name="connsiteX6" fmla="*/ 4430333 w 4430333"/>
                <a:gd name="connsiteY6" fmla="*/ 0 h 3198253"/>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639909"/>
                <a:gd name="connsiteX1" fmla="*/ 3322750 w 3374265"/>
                <a:gd name="connsiteY1" fmla="*/ 0 h 1639909"/>
                <a:gd name="connsiteX2" fmla="*/ 1983348 w 3374265"/>
                <a:gd name="connsiteY2" fmla="*/ 437881 h 1639909"/>
                <a:gd name="connsiteX3" fmla="*/ 0 w 3374265"/>
                <a:gd name="connsiteY3" fmla="*/ 476518 h 1639909"/>
                <a:gd name="connsiteX4" fmla="*/ 25758 w 3374265"/>
                <a:gd name="connsiteY4" fmla="*/ 1287887 h 1639909"/>
                <a:gd name="connsiteX5" fmla="*/ 1970468 w 3374265"/>
                <a:gd name="connsiteY5" fmla="*/ 1159098 h 1639909"/>
                <a:gd name="connsiteX6" fmla="*/ 3374265 w 3374265"/>
                <a:gd name="connsiteY6" fmla="*/ 540913 h 1639909"/>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1970468 w 3374265"/>
                <a:gd name="connsiteY5" fmla="*/ 1159098 h 1287887"/>
                <a:gd name="connsiteX6" fmla="*/ 3374265 w 3374265"/>
                <a:gd name="connsiteY6"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3374265 w 3374265"/>
                <a:gd name="connsiteY7"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1043189 h 1287887"/>
                <a:gd name="connsiteX8" fmla="*/ 3374265 w 3374265"/>
                <a:gd name="connsiteY8" fmla="*/ 540913 h 1287887"/>
                <a:gd name="connsiteX0" fmla="*/ 3374265 w 3374265"/>
                <a:gd name="connsiteY0" fmla="*/ 540913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540913 h 1287887"/>
                <a:gd name="connsiteX0" fmla="*/ 3374265 w 3374265"/>
                <a:gd name="connsiteY0" fmla="*/ 695459 h 1287887"/>
                <a:gd name="connsiteX1" fmla="*/ 3322750 w 3374265"/>
                <a:gd name="connsiteY1" fmla="*/ 0 h 1287887"/>
                <a:gd name="connsiteX2" fmla="*/ 1983348 w 3374265"/>
                <a:gd name="connsiteY2" fmla="*/ 437881 h 1287887"/>
                <a:gd name="connsiteX3" fmla="*/ 0 w 3374265"/>
                <a:gd name="connsiteY3" fmla="*/ 476518 h 1287887"/>
                <a:gd name="connsiteX4" fmla="*/ 25758 w 3374265"/>
                <a:gd name="connsiteY4" fmla="*/ 1287887 h 1287887"/>
                <a:gd name="connsiteX5" fmla="*/ 708340 w 3374265"/>
                <a:gd name="connsiteY5" fmla="*/ 1068947 h 1287887"/>
                <a:gd name="connsiteX6" fmla="*/ 1970468 w 3374265"/>
                <a:gd name="connsiteY6" fmla="*/ 1159098 h 1287887"/>
                <a:gd name="connsiteX7" fmla="*/ 2897749 w 3374265"/>
                <a:gd name="connsiteY7" fmla="*/ 888642 h 1287887"/>
                <a:gd name="connsiteX8" fmla="*/ 3374265 w 3374265"/>
                <a:gd name="connsiteY8" fmla="*/ 695459 h 1287887"/>
                <a:gd name="connsiteX0" fmla="*/ 3374265 w 3490176"/>
                <a:gd name="connsiteY0" fmla="*/ 695459 h 1287887"/>
                <a:gd name="connsiteX1" fmla="*/ 3490176 w 3490176"/>
                <a:gd name="connsiteY1" fmla="*/ 0 h 1287887"/>
                <a:gd name="connsiteX2" fmla="*/ 1983348 w 3490176"/>
                <a:gd name="connsiteY2" fmla="*/ 437881 h 1287887"/>
                <a:gd name="connsiteX3" fmla="*/ 0 w 3490176"/>
                <a:gd name="connsiteY3" fmla="*/ 476518 h 1287887"/>
                <a:gd name="connsiteX4" fmla="*/ 25758 w 3490176"/>
                <a:gd name="connsiteY4" fmla="*/ 1287887 h 1287887"/>
                <a:gd name="connsiteX5" fmla="*/ 708340 w 3490176"/>
                <a:gd name="connsiteY5" fmla="*/ 1068947 h 1287887"/>
                <a:gd name="connsiteX6" fmla="*/ 1970468 w 3490176"/>
                <a:gd name="connsiteY6" fmla="*/ 1159098 h 1287887"/>
                <a:gd name="connsiteX7" fmla="*/ 2897749 w 3490176"/>
                <a:gd name="connsiteY7" fmla="*/ 888642 h 1287887"/>
                <a:gd name="connsiteX8" fmla="*/ 3374265 w 3490176"/>
                <a:gd name="connsiteY8" fmla="*/ 695459 h 1287887"/>
                <a:gd name="connsiteX0" fmla="*/ 3528811 w 3528811"/>
                <a:gd name="connsiteY0" fmla="*/ 695459 h 1287887"/>
                <a:gd name="connsiteX1" fmla="*/ 3490176 w 3528811"/>
                <a:gd name="connsiteY1" fmla="*/ 0 h 1287887"/>
                <a:gd name="connsiteX2" fmla="*/ 1983348 w 3528811"/>
                <a:gd name="connsiteY2" fmla="*/ 437881 h 1287887"/>
                <a:gd name="connsiteX3" fmla="*/ 0 w 3528811"/>
                <a:gd name="connsiteY3" fmla="*/ 476518 h 1287887"/>
                <a:gd name="connsiteX4" fmla="*/ 25758 w 3528811"/>
                <a:gd name="connsiteY4" fmla="*/ 1287887 h 1287887"/>
                <a:gd name="connsiteX5" fmla="*/ 708340 w 3528811"/>
                <a:gd name="connsiteY5" fmla="*/ 1068947 h 1287887"/>
                <a:gd name="connsiteX6" fmla="*/ 1970468 w 3528811"/>
                <a:gd name="connsiteY6" fmla="*/ 1159098 h 1287887"/>
                <a:gd name="connsiteX7" fmla="*/ 2897749 w 3528811"/>
                <a:gd name="connsiteY7" fmla="*/ 888642 h 1287887"/>
                <a:gd name="connsiteX8" fmla="*/ 3528811 w 3528811"/>
                <a:gd name="connsiteY8"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0 w 3528811"/>
                <a:gd name="connsiteY6" fmla="*/ 1068947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86366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47651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8 w 3528811"/>
                <a:gd name="connsiteY3" fmla="*/ 437881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231820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0 w 3528811"/>
                <a:gd name="connsiteY4" fmla="*/ 598208 h 1287887"/>
                <a:gd name="connsiteX5" fmla="*/ 25758 w 3528811"/>
                <a:gd name="connsiteY5" fmla="*/ 1287887 h 1287887"/>
                <a:gd name="connsiteX6" fmla="*/ 708341 w 3528811"/>
                <a:gd name="connsiteY6" fmla="*/ 1223494 h 1287887"/>
                <a:gd name="connsiteX7" fmla="*/ 1970468 w 3528811"/>
                <a:gd name="connsiteY7" fmla="*/ 1159098 h 1287887"/>
                <a:gd name="connsiteX8" fmla="*/ 2897749 w 3528811"/>
                <a:gd name="connsiteY8" fmla="*/ 888642 h 1287887"/>
                <a:gd name="connsiteX9" fmla="*/ 3528811 w 3528811"/>
                <a:gd name="connsiteY9"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598208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87887"/>
                <a:gd name="connsiteX1" fmla="*/ 3490176 w 3528811"/>
                <a:gd name="connsiteY1" fmla="*/ 0 h 1287887"/>
                <a:gd name="connsiteX2" fmla="*/ 2741715 w 3528811"/>
                <a:gd name="connsiteY2" fmla="*/ 323581 h 1287887"/>
                <a:gd name="connsiteX3" fmla="*/ 1983349 w 3528811"/>
                <a:gd name="connsiteY3" fmla="*/ 560229 h 1287887"/>
                <a:gd name="connsiteX4" fmla="*/ 1382790 w 3528811"/>
                <a:gd name="connsiteY4" fmla="*/ 711149 h 1287887"/>
                <a:gd name="connsiteX5" fmla="*/ 0 w 3528811"/>
                <a:gd name="connsiteY5" fmla="*/ 712909 h 1287887"/>
                <a:gd name="connsiteX6" fmla="*/ 25758 w 3528811"/>
                <a:gd name="connsiteY6" fmla="*/ 1287887 h 1287887"/>
                <a:gd name="connsiteX7" fmla="*/ 708341 w 3528811"/>
                <a:gd name="connsiteY7" fmla="*/ 1223494 h 1287887"/>
                <a:gd name="connsiteX8" fmla="*/ 1970468 w 3528811"/>
                <a:gd name="connsiteY8" fmla="*/ 1159098 h 1287887"/>
                <a:gd name="connsiteX9" fmla="*/ 2897749 w 3528811"/>
                <a:gd name="connsiteY9" fmla="*/ 888642 h 1287887"/>
                <a:gd name="connsiteX10" fmla="*/ 3528811 w 3528811"/>
                <a:gd name="connsiteY10" fmla="*/ 695459 h 1287887"/>
                <a:gd name="connsiteX0" fmla="*/ 3528811 w 3528811"/>
                <a:gd name="connsiteY0" fmla="*/ 695459 h 1223494"/>
                <a:gd name="connsiteX1" fmla="*/ 3490176 w 3528811"/>
                <a:gd name="connsiteY1" fmla="*/ 0 h 1223494"/>
                <a:gd name="connsiteX2" fmla="*/ 2741715 w 3528811"/>
                <a:gd name="connsiteY2" fmla="*/ 323581 h 1223494"/>
                <a:gd name="connsiteX3" fmla="*/ 1983349 w 3528811"/>
                <a:gd name="connsiteY3" fmla="*/ 560229 h 1223494"/>
                <a:gd name="connsiteX4" fmla="*/ 1382790 w 3528811"/>
                <a:gd name="connsiteY4" fmla="*/ 711149 h 1223494"/>
                <a:gd name="connsiteX5" fmla="*/ 0 w 3528811"/>
                <a:gd name="connsiteY5" fmla="*/ 712909 h 1223494"/>
                <a:gd name="connsiteX6" fmla="*/ 25758 w 3528811"/>
                <a:gd name="connsiteY6" fmla="*/ 1134952 h 1223494"/>
                <a:gd name="connsiteX7" fmla="*/ 708341 w 3528811"/>
                <a:gd name="connsiteY7" fmla="*/ 1223494 h 1223494"/>
                <a:gd name="connsiteX8" fmla="*/ 1970468 w 3528811"/>
                <a:gd name="connsiteY8" fmla="*/ 1159098 h 1223494"/>
                <a:gd name="connsiteX9" fmla="*/ 2897749 w 3528811"/>
                <a:gd name="connsiteY9" fmla="*/ 888642 h 1223494"/>
                <a:gd name="connsiteX10" fmla="*/ 3528811 w 3528811"/>
                <a:gd name="connsiteY10" fmla="*/ 695459 h 122349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1970468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888642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97749 w 3528811"/>
                <a:gd name="connsiteY9" fmla="*/ 1095105 h 1242007"/>
                <a:gd name="connsiteX10" fmla="*/ 3528811 w 3528811"/>
                <a:gd name="connsiteY10" fmla="*/ 695459 h 1242007"/>
                <a:gd name="connsiteX0" fmla="*/ 3528811 w 3528811"/>
                <a:gd name="connsiteY0" fmla="*/ 695459 h 1523324"/>
                <a:gd name="connsiteX1" fmla="*/ 3490176 w 3528811"/>
                <a:gd name="connsiteY1" fmla="*/ 0 h 1523324"/>
                <a:gd name="connsiteX2" fmla="*/ 2741715 w 3528811"/>
                <a:gd name="connsiteY2" fmla="*/ 323581 h 1523324"/>
                <a:gd name="connsiteX3" fmla="*/ 1983349 w 3528811"/>
                <a:gd name="connsiteY3" fmla="*/ 560229 h 1523324"/>
                <a:gd name="connsiteX4" fmla="*/ 1382790 w 3528811"/>
                <a:gd name="connsiteY4" fmla="*/ 711149 h 1523324"/>
                <a:gd name="connsiteX5" fmla="*/ 0 w 3528811"/>
                <a:gd name="connsiteY5" fmla="*/ 712909 h 1523324"/>
                <a:gd name="connsiteX6" fmla="*/ 25758 w 3528811"/>
                <a:gd name="connsiteY6" fmla="*/ 1242007 h 1523324"/>
                <a:gd name="connsiteX7" fmla="*/ 708341 w 3528811"/>
                <a:gd name="connsiteY7" fmla="*/ 1223494 h 1523324"/>
                <a:gd name="connsiteX8" fmla="*/ 2117456 w 3528811"/>
                <a:gd name="connsiteY8" fmla="*/ 1159098 h 1523324"/>
                <a:gd name="connsiteX9" fmla="*/ 2642970 w 3528811"/>
                <a:gd name="connsiteY9" fmla="*/ 1523324 h 1523324"/>
                <a:gd name="connsiteX10" fmla="*/ 3528811 w 3528811"/>
                <a:gd name="connsiteY10" fmla="*/ 695459 h 1523324"/>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117456 w 3528811"/>
                <a:gd name="connsiteY8" fmla="*/ 1159098 h 1242007"/>
                <a:gd name="connsiteX9" fmla="*/ 2819355 w 3528811"/>
                <a:gd name="connsiteY9" fmla="*/ 1140986 h 1242007"/>
                <a:gd name="connsiteX10" fmla="*/ 3528811 w 3528811"/>
                <a:gd name="connsiteY10"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708341 w 3528811"/>
                <a:gd name="connsiteY7" fmla="*/ 1223494 h 1242007"/>
                <a:gd name="connsiteX8" fmla="*/ 2819355 w 3528811"/>
                <a:gd name="connsiteY8" fmla="*/ 1140986 h 1242007"/>
                <a:gd name="connsiteX9" fmla="*/ 3528811 w 3528811"/>
                <a:gd name="connsiteY9" fmla="*/ 695459 h 1242007"/>
                <a:gd name="connsiteX0" fmla="*/ 3528811 w 3528811"/>
                <a:gd name="connsiteY0" fmla="*/ 695459 h 1242007"/>
                <a:gd name="connsiteX1" fmla="*/ 3490176 w 3528811"/>
                <a:gd name="connsiteY1" fmla="*/ 0 h 1242007"/>
                <a:gd name="connsiteX2" fmla="*/ 2741715 w 3528811"/>
                <a:gd name="connsiteY2" fmla="*/ 323581 h 1242007"/>
                <a:gd name="connsiteX3" fmla="*/ 1983349 w 3528811"/>
                <a:gd name="connsiteY3" fmla="*/ 560229 h 1242007"/>
                <a:gd name="connsiteX4" fmla="*/ 1382790 w 3528811"/>
                <a:gd name="connsiteY4" fmla="*/ 711149 h 1242007"/>
                <a:gd name="connsiteX5" fmla="*/ 0 w 3528811"/>
                <a:gd name="connsiteY5" fmla="*/ 712909 h 1242007"/>
                <a:gd name="connsiteX6" fmla="*/ 25758 w 3528811"/>
                <a:gd name="connsiteY6" fmla="*/ 1242007 h 1242007"/>
                <a:gd name="connsiteX7" fmla="*/ 2819355 w 3528811"/>
                <a:gd name="connsiteY7" fmla="*/ 1140986 h 1242007"/>
                <a:gd name="connsiteX8" fmla="*/ 3528811 w 3528811"/>
                <a:gd name="connsiteY8" fmla="*/ 695459 h 1242007"/>
                <a:gd name="connsiteX0" fmla="*/ 3959975 w 3959975"/>
                <a:gd name="connsiteY0" fmla="*/ 1177205 h 1242007"/>
                <a:gd name="connsiteX1" fmla="*/ 3490176 w 3959975"/>
                <a:gd name="connsiteY1" fmla="*/ 0 h 1242007"/>
                <a:gd name="connsiteX2" fmla="*/ 2741715 w 3959975"/>
                <a:gd name="connsiteY2" fmla="*/ 323581 h 1242007"/>
                <a:gd name="connsiteX3" fmla="*/ 1983349 w 3959975"/>
                <a:gd name="connsiteY3" fmla="*/ 560229 h 1242007"/>
                <a:gd name="connsiteX4" fmla="*/ 1382790 w 3959975"/>
                <a:gd name="connsiteY4" fmla="*/ 711149 h 1242007"/>
                <a:gd name="connsiteX5" fmla="*/ 0 w 3959975"/>
                <a:gd name="connsiteY5" fmla="*/ 712909 h 1242007"/>
                <a:gd name="connsiteX6" fmla="*/ 25758 w 3959975"/>
                <a:gd name="connsiteY6" fmla="*/ 1242007 h 1242007"/>
                <a:gd name="connsiteX7" fmla="*/ 2819355 w 3959975"/>
                <a:gd name="connsiteY7" fmla="*/ 1140986 h 1242007"/>
                <a:gd name="connsiteX8" fmla="*/ 3959975 w 3959975"/>
                <a:gd name="connsiteY8" fmla="*/ 1177205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140986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42007"/>
                <a:gd name="connsiteX1" fmla="*/ 3490176 w 3499413"/>
                <a:gd name="connsiteY1" fmla="*/ 0 h 1242007"/>
                <a:gd name="connsiteX2" fmla="*/ 2741715 w 3499413"/>
                <a:gd name="connsiteY2" fmla="*/ 323581 h 1242007"/>
                <a:gd name="connsiteX3" fmla="*/ 1983349 w 3499413"/>
                <a:gd name="connsiteY3" fmla="*/ 560229 h 1242007"/>
                <a:gd name="connsiteX4" fmla="*/ 1382790 w 3499413"/>
                <a:gd name="connsiteY4" fmla="*/ 711149 h 1242007"/>
                <a:gd name="connsiteX5" fmla="*/ 0 w 3499413"/>
                <a:gd name="connsiteY5" fmla="*/ 712909 h 1242007"/>
                <a:gd name="connsiteX6" fmla="*/ 25758 w 3499413"/>
                <a:gd name="connsiteY6" fmla="*/ 1242007 h 1242007"/>
                <a:gd name="connsiteX7" fmla="*/ 2819355 w 3499413"/>
                <a:gd name="connsiteY7" fmla="*/ 1033932 h 1242007"/>
                <a:gd name="connsiteX8" fmla="*/ 3499413 w 3499413"/>
                <a:gd name="connsiteY8" fmla="*/ 580757 h 1242007"/>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819355 w 3499413"/>
                <a:gd name="connsiteY7" fmla="*/ 1033932 h 1295511"/>
                <a:gd name="connsiteX8" fmla="*/ 3499413 w 3499413"/>
                <a:gd name="connsiteY8" fmla="*/ 580757 h 1295511"/>
                <a:gd name="connsiteX0" fmla="*/ 3499413 w 3499413"/>
                <a:gd name="connsiteY0" fmla="*/ 580757 h 1295511"/>
                <a:gd name="connsiteX1" fmla="*/ 3490176 w 3499413"/>
                <a:gd name="connsiteY1" fmla="*/ 0 h 1295511"/>
                <a:gd name="connsiteX2" fmla="*/ 2741715 w 3499413"/>
                <a:gd name="connsiteY2" fmla="*/ 323581 h 1295511"/>
                <a:gd name="connsiteX3" fmla="*/ 1983349 w 3499413"/>
                <a:gd name="connsiteY3" fmla="*/ 560229 h 1295511"/>
                <a:gd name="connsiteX4" fmla="*/ 1382790 w 3499413"/>
                <a:gd name="connsiteY4" fmla="*/ 711149 h 1295511"/>
                <a:gd name="connsiteX5" fmla="*/ 0 w 3499413"/>
                <a:gd name="connsiteY5" fmla="*/ 712909 h 1295511"/>
                <a:gd name="connsiteX6" fmla="*/ 25758 w 3499413"/>
                <a:gd name="connsiteY6" fmla="*/ 1242007 h 1295511"/>
                <a:gd name="connsiteX7" fmla="*/ 2309797 w 3499413"/>
                <a:gd name="connsiteY7" fmla="*/ 1033932 h 1295511"/>
                <a:gd name="connsiteX8" fmla="*/ 3499413 w 3499413"/>
                <a:gd name="connsiteY8" fmla="*/ 580757 h 1295511"/>
                <a:gd name="connsiteX0" fmla="*/ 4140000 w 4140000"/>
                <a:gd name="connsiteY0" fmla="*/ 580757 h 1731376"/>
                <a:gd name="connsiteX1" fmla="*/ 4130763 w 4140000"/>
                <a:gd name="connsiteY1" fmla="*/ 0 h 1731376"/>
                <a:gd name="connsiteX2" fmla="*/ 3382302 w 4140000"/>
                <a:gd name="connsiteY2" fmla="*/ 323581 h 1731376"/>
                <a:gd name="connsiteX3" fmla="*/ 2623936 w 4140000"/>
                <a:gd name="connsiteY3" fmla="*/ 560229 h 1731376"/>
                <a:gd name="connsiteX4" fmla="*/ 2023377 w 4140000"/>
                <a:gd name="connsiteY4" fmla="*/ 711149 h 1731376"/>
                <a:gd name="connsiteX5" fmla="*/ 640587 w 4140000"/>
                <a:gd name="connsiteY5" fmla="*/ 712909 h 1731376"/>
                <a:gd name="connsiteX6" fmla="*/ 0 w 4140000"/>
                <a:gd name="connsiteY6" fmla="*/ 1677872 h 1731376"/>
                <a:gd name="connsiteX7" fmla="*/ 2950384 w 4140000"/>
                <a:gd name="connsiteY7" fmla="*/ 1033932 h 1731376"/>
                <a:gd name="connsiteX8" fmla="*/ 4140000 w 4140000"/>
                <a:gd name="connsiteY8" fmla="*/ 580757 h 1731376"/>
                <a:gd name="connsiteX0" fmla="*/ 3512852 w 3512852"/>
                <a:gd name="connsiteY0" fmla="*/ 580757 h 1280217"/>
                <a:gd name="connsiteX1" fmla="*/ 3503615 w 3512852"/>
                <a:gd name="connsiteY1" fmla="*/ 0 h 1280217"/>
                <a:gd name="connsiteX2" fmla="*/ 2755154 w 3512852"/>
                <a:gd name="connsiteY2" fmla="*/ 323581 h 1280217"/>
                <a:gd name="connsiteX3" fmla="*/ 1996788 w 3512852"/>
                <a:gd name="connsiteY3" fmla="*/ 560229 h 1280217"/>
                <a:gd name="connsiteX4" fmla="*/ 1396229 w 3512852"/>
                <a:gd name="connsiteY4" fmla="*/ 711149 h 1280217"/>
                <a:gd name="connsiteX5" fmla="*/ 13439 w 3512852"/>
                <a:gd name="connsiteY5" fmla="*/ 712909 h 1280217"/>
                <a:gd name="connsiteX6" fmla="*/ 0 w 3512852"/>
                <a:gd name="connsiteY6" fmla="*/ 1226713 h 1280217"/>
                <a:gd name="connsiteX7" fmla="*/ 2323236 w 3512852"/>
                <a:gd name="connsiteY7" fmla="*/ 1033932 h 1280217"/>
                <a:gd name="connsiteX8" fmla="*/ 3512852 w 3512852"/>
                <a:gd name="connsiteY8" fmla="*/ 580757 h 1280217"/>
                <a:gd name="connsiteX0" fmla="*/ 3512852 w 3512852"/>
                <a:gd name="connsiteY0" fmla="*/ 580757 h 1226713"/>
                <a:gd name="connsiteX1" fmla="*/ 3503615 w 3512852"/>
                <a:gd name="connsiteY1" fmla="*/ 0 h 1226713"/>
                <a:gd name="connsiteX2" fmla="*/ 2755154 w 3512852"/>
                <a:gd name="connsiteY2" fmla="*/ 323581 h 1226713"/>
                <a:gd name="connsiteX3" fmla="*/ 1996788 w 3512852"/>
                <a:gd name="connsiteY3" fmla="*/ 560229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369157 w 3512852"/>
                <a:gd name="connsiteY3" fmla="*/ 927274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26713"/>
                <a:gd name="connsiteX1" fmla="*/ 3503615 w 3512852"/>
                <a:gd name="connsiteY1" fmla="*/ 0 h 1226713"/>
                <a:gd name="connsiteX2" fmla="*/ 2755154 w 3512852"/>
                <a:gd name="connsiteY2" fmla="*/ 323581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512852"/>
                <a:gd name="connsiteY0" fmla="*/ 580757 h 1241193"/>
                <a:gd name="connsiteX1" fmla="*/ 3503615 w 3512852"/>
                <a:gd name="connsiteY1" fmla="*/ 0 h 1241193"/>
                <a:gd name="connsiteX2" fmla="*/ 3117724 w 3512852"/>
                <a:gd name="connsiteY2" fmla="*/ 1241193 h 1241193"/>
                <a:gd name="connsiteX3" fmla="*/ 2114379 w 3512852"/>
                <a:gd name="connsiteY3" fmla="*/ 606110 h 1241193"/>
                <a:gd name="connsiteX4" fmla="*/ 1396229 w 3512852"/>
                <a:gd name="connsiteY4" fmla="*/ 711149 h 1241193"/>
                <a:gd name="connsiteX5" fmla="*/ 13439 w 3512852"/>
                <a:gd name="connsiteY5" fmla="*/ 712909 h 1241193"/>
                <a:gd name="connsiteX6" fmla="*/ 0 w 3512852"/>
                <a:gd name="connsiteY6" fmla="*/ 1226713 h 1241193"/>
                <a:gd name="connsiteX7" fmla="*/ 2323236 w 3512852"/>
                <a:gd name="connsiteY7" fmla="*/ 1033932 h 1241193"/>
                <a:gd name="connsiteX8" fmla="*/ 3512852 w 3512852"/>
                <a:gd name="connsiteY8" fmla="*/ 580757 h 1241193"/>
                <a:gd name="connsiteX0" fmla="*/ 3512852 w 3512852"/>
                <a:gd name="connsiteY0" fmla="*/ 580757 h 1226713"/>
                <a:gd name="connsiteX1" fmla="*/ 3503615 w 3512852"/>
                <a:gd name="connsiteY1" fmla="*/ 0 h 1226713"/>
                <a:gd name="connsiteX2" fmla="*/ 2843347 w 3512852"/>
                <a:gd name="connsiteY2" fmla="*/ 193586 h 1226713"/>
                <a:gd name="connsiteX3" fmla="*/ 2114379 w 3512852"/>
                <a:gd name="connsiteY3" fmla="*/ 606110 h 1226713"/>
                <a:gd name="connsiteX4" fmla="*/ 1396229 w 3512852"/>
                <a:gd name="connsiteY4" fmla="*/ 711149 h 1226713"/>
                <a:gd name="connsiteX5" fmla="*/ 13439 w 3512852"/>
                <a:gd name="connsiteY5" fmla="*/ 712909 h 1226713"/>
                <a:gd name="connsiteX6" fmla="*/ 0 w 3512852"/>
                <a:gd name="connsiteY6" fmla="*/ 1226713 h 1226713"/>
                <a:gd name="connsiteX7" fmla="*/ 2323236 w 3512852"/>
                <a:gd name="connsiteY7" fmla="*/ 1033932 h 1226713"/>
                <a:gd name="connsiteX8" fmla="*/ 3512852 w 3512852"/>
                <a:gd name="connsiteY8" fmla="*/ 580757 h 1226713"/>
                <a:gd name="connsiteX0" fmla="*/ 3512852 w 3606924"/>
                <a:gd name="connsiteY0" fmla="*/ 580757 h 1226713"/>
                <a:gd name="connsiteX1" fmla="*/ 3503615 w 3606924"/>
                <a:gd name="connsiteY1" fmla="*/ 0 h 1226713"/>
                <a:gd name="connsiteX2" fmla="*/ 2843347 w 3606924"/>
                <a:gd name="connsiteY2" fmla="*/ 193586 h 1226713"/>
                <a:gd name="connsiteX3" fmla="*/ 2114379 w 3606924"/>
                <a:gd name="connsiteY3" fmla="*/ 606110 h 1226713"/>
                <a:gd name="connsiteX4" fmla="*/ 1396229 w 3606924"/>
                <a:gd name="connsiteY4" fmla="*/ 711149 h 1226713"/>
                <a:gd name="connsiteX5" fmla="*/ 13439 w 3606924"/>
                <a:gd name="connsiteY5" fmla="*/ 712909 h 1226713"/>
                <a:gd name="connsiteX6" fmla="*/ 0 w 3606924"/>
                <a:gd name="connsiteY6" fmla="*/ 1226713 h 1226713"/>
                <a:gd name="connsiteX7" fmla="*/ 2323236 w 3606924"/>
                <a:gd name="connsiteY7" fmla="*/ 1033932 h 1226713"/>
                <a:gd name="connsiteX8" fmla="*/ 3606924 w 3606924"/>
                <a:gd name="connsiteY8" fmla="*/ 654166 h 1226713"/>
                <a:gd name="connsiteX0" fmla="*/ 3503615 w 3606924"/>
                <a:gd name="connsiteY0" fmla="*/ 0 h 1226713"/>
                <a:gd name="connsiteX1" fmla="*/ 2843347 w 3606924"/>
                <a:gd name="connsiteY1" fmla="*/ 193586 h 1226713"/>
                <a:gd name="connsiteX2" fmla="*/ 2114379 w 3606924"/>
                <a:gd name="connsiteY2" fmla="*/ 606110 h 1226713"/>
                <a:gd name="connsiteX3" fmla="*/ 1396229 w 3606924"/>
                <a:gd name="connsiteY3" fmla="*/ 711149 h 1226713"/>
                <a:gd name="connsiteX4" fmla="*/ 13439 w 3606924"/>
                <a:gd name="connsiteY4" fmla="*/ 712909 h 1226713"/>
                <a:gd name="connsiteX5" fmla="*/ 0 w 3606924"/>
                <a:gd name="connsiteY5" fmla="*/ 1226713 h 1226713"/>
                <a:gd name="connsiteX6" fmla="*/ 2323236 w 3606924"/>
                <a:gd name="connsiteY6" fmla="*/ 1033932 h 1226713"/>
                <a:gd name="connsiteX7" fmla="*/ 3606924 w 3606924"/>
                <a:gd name="connsiteY7" fmla="*/ 654166 h 1226713"/>
                <a:gd name="connsiteX0" fmla="*/ 3503615 w 3606924"/>
                <a:gd name="connsiteY0" fmla="*/ 0 h 1372467"/>
                <a:gd name="connsiteX1" fmla="*/ 2843347 w 3606924"/>
                <a:gd name="connsiteY1" fmla="*/ 193586 h 1372467"/>
                <a:gd name="connsiteX2" fmla="*/ 2114379 w 3606924"/>
                <a:gd name="connsiteY2" fmla="*/ 606110 h 1372467"/>
                <a:gd name="connsiteX3" fmla="*/ 1396229 w 3606924"/>
                <a:gd name="connsiteY3" fmla="*/ 711149 h 1372467"/>
                <a:gd name="connsiteX4" fmla="*/ 13439 w 3606924"/>
                <a:gd name="connsiteY4" fmla="*/ 712909 h 1372467"/>
                <a:gd name="connsiteX5" fmla="*/ 0 w 3606924"/>
                <a:gd name="connsiteY5" fmla="*/ 1226713 h 1372467"/>
                <a:gd name="connsiteX6" fmla="*/ 2323236 w 3606924"/>
                <a:gd name="connsiteY6" fmla="*/ 1033932 h 1372467"/>
                <a:gd name="connsiteX7" fmla="*/ 3606924 w 3606924"/>
                <a:gd name="connsiteY7" fmla="*/ 1273554 h 1372467"/>
                <a:gd name="connsiteX0" fmla="*/ 3503615 w 3503615"/>
                <a:gd name="connsiteY0" fmla="*/ 0 h 1226713"/>
                <a:gd name="connsiteX1" fmla="*/ 2843347 w 3503615"/>
                <a:gd name="connsiteY1" fmla="*/ 193586 h 1226713"/>
                <a:gd name="connsiteX2" fmla="*/ 2114379 w 3503615"/>
                <a:gd name="connsiteY2" fmla="*/ 606110 h 1226713"/>
                <a:gd name="connsiteX3" fmla="*/ 1396229 w 3503615"/>
                <a:gd name="connsiteY3" fmla="*/ 711149 h 1226713"/>
                <a:gd name="connsiteX4" fmla="*/ 13439 w 3503615"/>
                <a:gd name="connsiteY4" fmla="*/ 712909 h 1226713"/>
                <a:gd name="connsiteX5" fmla="*/ 0 w 3503615"/>
                <a:gd name="connsiteY5" fmla="*/ 1226713 h 1226713"/>
                <a:gd name="connsiteX6" fmla="*/ 2323236 w 3503615"/>
                <a:gd name="connsiteY6" fmla="*/ 1033932 h 1226713"/>
                <a:gd name="connsiteX7" fmla="*/ 3469735 w 3503615"/>
                <a:gd name="connsiteY7" fmla="*/ 692400 h 1226713"/>
                <a:gd name="connsiteX0" fmla="*/ 3503615 w 4096883"/>
                <a:gd name="connsiteY0" fmla="*/ 0 h 1349527"/>
                <a:gd name="connsiteX1" fmla="*/ 2843347 w 4096883"/>
                <a:gd name="connsiteY1" fmla="*/ 193586 h 1349527"/>
                <a:gd name="connsiteX2" fmla="*/ 2114379 w 4096883"/>
                <a:gd name="connsiteY2" fmla="*/ 606110 h 1349527"/>
                <a:gd name="connsiteX3" fmla="*/ 1396229 w 4096883"/>
                <a:gd name="connsiteY3" fmla="*/ 711149 h 1349527"/>
                <a:gd name="connsiteX4" fmla="*/ 13439 w 4096883"/>
                <a:gd name="connsiteY4" fmla="*/ 712909 h 1349527"/>
                <a:gd name="connsiteX5" fmla="*/ 0 w 4096883"/>
                <a:gd name="connsiteY5" fmla="*/ 1226713 h 1349527"/>
                <a:gd name="connsiteX6" fmla="*/ 2323236 w 4096883"/>
                <a:gd name="connsiteY6" fmla="*/ 1033932 h 1349527"/>
                <a:gd name="connsiteX7" fmla="*/ 4096883 w 4096883"/>
                <a:gd name="connsiteY7" fmla="*/ 1250614 h 1349527"/>
                <a:gd name="connsiteX0" fmla="*/ 3503615 w 3508932"/>
                <a:gd name="connsiteY0" fmla="*/ 0 h 1226713"/>
                <a:gd name="connsiteX1" fmla="*/ 2843347 w 3508932"/>
                <a:gd name="connsiteY1" fmla="*/ 193586 h 1226713"/>
                <a:gd name="connsiteX2" fmla="*/ 2114379 w 3508932"/>
                <a:gd name="connsiteY2" fmla="*/ 606110 h 1226713"/>
                <a:gd name="connsiteX3" fmla="*/ 1396229 w 3508932"/>
                <a:gd name="connsiteY3" fmla="*/ 711149 h 1226713"/>
                <a:gd name="connsiteX4" fmla="*/ 13439 w 3508932"/>
                <a:gd name="connsiteY4" fmla="*/ 712909 h 1226713"/>
                <a:gd name="connsiteX5" fmla="*/ 0 w 3508932"/>
                <a:gd name="connsiteY5" fmla="*/ 1226713 h 1226713"/>
                <a:gd name="connsiteX6" fmla="*/ 2323236 w 3508932"/>
                <a:gd name="connsiteY6" fmla="*/ 1033932 h 1226713"/>
                <a:gd name="connsiteX7" fmla="*/ 3508932 w 3508932"/>
                <a:gd name="connsiteY7" fmla="*/ 684754 h 122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8932" h="1226713">
                  <a:moveTo>
                    <a:pt x="3503615" y="0"/>
                  </a:moveTo>
                  <a:lnTo>
                    <a:pt x="2843347" y="193586"/>
                  </a:lnTo>
                  <a:lnTo>
                    <a:pt x="2114379" y="606110"/>
                  </a:lnTo>
                  <a:lnTo>
                    <a:pt x="1396229" y="711149"/>
                  </a:lnTo>
                  <a:lnTo>
                    <a:pt x="13439" y="712909"/>
                  </a:lnTo>
                  <a:lnTo>
                    <a:pt x="0" y="1226713"/>
                  </a:lnTo>
                  <a:cubicBezTo>
                    <a:pt x="479692" y="1211396"/>
                    <a:pt x="1738414" y="1124259"/>
                    <a:pt x="2323236" y="1033932"/>
                  </a:cubicBezTo>
                  <a:cubicBezTo>
                    <a:pt x="2908058" y="943606"/>
                    <a:pt x="3303057" y="783667"/>
                    <a:pt x="3508932" y="684754"/>
                  </a:cubicBezTo>
                </a:path>
              </a:pathLst>
            </a:custGeom>
            <a:solidFill>
              <a:schemeClr val="bg1">
                <a:lumMod val="6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Line 14"/>
            <p:cNvSpPr>
              <a:spLocks noChangeShapeType="1"/>
            </p:cNvSpPr>
            <p:nvPr/>
          </p:nvSpPr>
          <p:spPr bwMode="auto">
            <a:xfrm>
              <a:off x="2686050" y="5049838"/>
              <a:ext cx="3405188" cy="0"/>
            </a:xfrm>
            <a:prstGeom prst="line">
              <a:avLst/>
            </a:prstGeom>
            <a:noFill/>
            <a:ln w="12700">
              <a:solidFill>
                <a:srgbClr val="000000"/>
              </a:solidFill>
              <a:round/>
              <a:headEnd/>
              <a:tailEnd/>
            </a:ln>
          </p:spPr>
          <p:txBody>
            <a:bodyPr wrap="none" anchor="ctr"/>
            <a:lstStyle/>
            <a:p>
              <a:endParaRPr lang="en-US"/>
            </a:p>
          </p:txBody>
        </p:sp>
        <p:sp>
          <p:nvSpPr>
            <p:cNvPr id="9" name="Line 15"/>
            <p:cNvSpPr>
              <a:spLocks noChangeShapeType="1"/>
            </p:cNvSpPr>
            <p:nvPr/>
          </p:nvSpPr>
          <p:spPr bwMode="auto">
            <a:xfrm>
              <a:off x="2686050" y="4686300"/>
              <a:ext cx="3405188" cy="0"/>
            </a:xfrm>
            <a:prstGeom prst="line">
              <a:avLst/>
            </a:prstGeom>
            <a:noFill/>
            <a:ln w="12700">
              <a:solidFill>
                <a:srgbClr val="000000"/>
              </a:solidFill>
              <a:round/>
              <a:headEnd/>
              <a:tailEnd/>
            </a:ln>
          </p:spPr>
          <p:txBody>
            <a:bodyPr wrap="none" anchor="ctr"/>
            <a:lstStyle/>
            <a:p>
              <a:endParaRPr lang="en-US"/>
            </a:p>
          </p:txBody>
        </p:sp>
        <p:sp>
          <p:nvSpPr>
            <p:cNvPr id="10" name="Line 16"/>
            <p:cNvSpPr>
              <a:spLocks noChangeShapeType="1"/>
            </p:cNvSpPr>
            <p:nvPr/>
          </p:nvSpPr>
          <p:spPr bwMode="auto">
            <a:xfrm>
              <a:off x="2686050" y="4322763"/>
              <a:ext cx="3405188" cy="0"/>
            </a:xfrm>
            <a:prstGeom prst="line">
              <a:avLst/>
            </a:prstGeom>
            <a:noFill/>
            <a:ln w="12700">
              <a:solidFill>
                <a:srgbClr val="000000"/>
              </a:solidFill>
              <a:round/>
              <a:headEnd/>
              <a:tailEnd/>
            </a:ln>
          </p:spPr>
          <p:txBody>
            <a:bodyPr wrap="none" anchor="ctr"/>
            <a:lstStyle/>
            <a:p>
              <a:endParaRPr lang="en-US"/>
            </a:p>
          </p:txBody>
        </p:sp>
        <p:sp>
          <p:nvSpPr>
            <p:cNvPr id="11" name="Line 17"/>
            <p:cNvSpPr>
              <a:spLocks noChangeShapeType="1"/>
            </p:cNvSpPr>
            <p:nvPr/>
          </p:nvSpPr>
          <p:spPr bwMode="auto">
            <a:xfrm>
              <a:off x="2686050" y="3946525"/>
              <a:ext cx="3405188" cy="0"/>
            </a:xfrm>
            <a:prstGeom prst="line">
              <a:avLst/>
            </a:prstGeom>
            <a:noFill/>
            <a:ln w="12700">
              <a:solidFill>
                <a:srgbClr val="000000"/>
              </a:solidFill>
              <a:round/>
              <a:headEnd/>
              <a:tailEnd/>
            </a:ln>
          </p:spPr>
          <p:txBody>
            <a:bodyPr wrap="none" anchor="ctr"/>
            <a:lstStyle/>
            <a:p>
              <a:endParaRPr lang="en-US"/>
            </a:p>
          </p:txBody>
        </p:sp>
        <p:sp>
          <p:nvSpPr>
            <p:cNvPr id="12" name="Line 18"/>
            <p:cNvSpPr>
              <a:spLocks noChangeShapeType="1"/>
            </p:cNvSpPr>
            <p:nvPr/>
          </p:nvSpPr>
          <p:spPr bwMode="auto">
            <a:xfrm>
              <a:off x="2686050" y="3584575"/>
              <a:ext cx="3405188" cy="0"/>
            </a:xfrm>
            <a:prstGeom prst="line">
              <a:avLst/>
            </a:prstGeom>
            <a:noFill/>
            <a:ln w="12700">
              <a:solidFill>
                <a:srgbClr val="000000"/>
              </a:solidFill>
              <a:round/>
              <a:headEnd/>
              <a:tailEnd/>
            </a:ln>
          </p:spPr>
          <p:txBody>
            <a:bodyPr wrap="none" anchor="ctr"/>
            <a:lstStyle/>
            <a:p>
              <a:endParaRPr lang="en-US"/>
            </a:p>
          </p:txBody>
        </p:sp>
        <p:sp>
          <p:nvSpPr>
            <p:cNvPr id="13" name="Line 19"/>
            <p:cNvSpPr>
              <a:spLocks noChangeShapeType="1"/>
            </p:cNvSpPr>
            <p:nvPr/>
          </p:nvSpPr>
          <p:spPr bwMode="auto">
            <a:xfrm>
              <a:off x="2686050" y="3221038"/>
              <a:ext cx="3405188" cy="0"/>
            </a:xfrm>
            <a:prstGeom prst="line">
              <a:avLst/>
            </a:prstGeom>
            <a:noFill/>
            <a:ln w="12700">
              <a:solidFill>
                <a:srgbClr val="000000"/>
              </a:solidFill>
              <a:round/>
              <a:headEnd/>
              <a:tailEnd/>
            </a:ln>
          </p:spPr>
          <p:txBody>
            <a:bodyPr wrap="none" anchor="ctr"/>
            <a:lstStyle/>
            <a:p>
              <a:endParaRPr lang="en-US"/>
            </a:p>
          </p:txBody>
        </p:sp>
        <p:sp>
          <p:nvSpPr>
            <p:cNvPr id="14" name="Line 20"/>
            <p:cNvSpPr>
              <a:spLocks noChangeShapeType="1"/>
            </p:cNvSpPr>
            <p:nvPr/>
          </p:nvSpPr>
          <p:spPr bwMode="auto">
            <a:xfrm>
              <a:off x="2686050" y="2855913"/>
              <a:ext cx="3405188" cy="0"/>
            </a:xfrm>
            <a:prstGeom prst="line">
              <a:avLst/>
            </a:prstGeom>
            <a:noFill/>
            <a:ln w="12700">
              <a:solidFill>
                <a:srgbClr val="000000"/>
              </a:solidFill>
              <a:round/>
              <a:headEnd/>
              <a:tailEnd/>
            </a:ln>
          </p:spPr>
          <p:txBody>
            <a:bodyPr wrap="none" anchor="ctr"/>
            <a:lstStyle/>
            <a:p>
              <a:endParaRPr lang="en-US"/>
            </a:p>
          </p:txBody>
        </p:sp>
        <p:sp>
          <p:nvSpPr>
            <p:cNvPr id="15" name="Freeform 26"/>
            <p:cNvSpPr>
              <a:spLocks/>
            </p:cNvSpPr>
            <p:nvPr/>
          </p:nvSpPr>
          <p:spPr bwMode="auto">
            <a:xfrm>
              <a:off x="2678113" y="2855913"/>
              <a:ext cx="3421062" cy="2192337"/>
            </a:xfrm>
            <a:custGeom>
              <a:avLst/>
              <a:gdLst>
                <a:gd name="T0" fmla="*/ 0 w 2155"/>
                <a:gd name="T1" fmla="*/ 0 h 1612"/>
                <a:gd name="T2" fmla="*/ 2147483647 w 2155"/>
                <a:gd name="T3" fmla="*/ 0 h 1612"/>
                <a:gd name="T4" fmla="*/ 2147483647 w 2155"/>
                <a:gd name="T5" fmla="*/ 2147483647 h 1612"/>
                <a:gd name="T6" fmla="*/ 0 w 2155"/>
                <a:gd name="T7" fmla="*/ 2147483647 h 1612"/>
                <a:gd name="T8" fmla="*/ 0 w 2155"/>
                <a:gd name="T9" fmla="*/ 0 h 1612"/>
                <a:gd name="T10" fmla="*/ 0 60000 65536"/>
                <a:gd name="T11" fmla="*/ 0 60000 65536"/>
                <a:gd name="T12" fmla="*/ 0 60000 65536"/>
                <a:gd name="T13" fmla="*/ 0 60000 65536"/>
                <a:gd name="T14" fmla="*/ 0 60000 65536"/>
                <a:gd name="T15" fmla="*/ 0 w 2155"/>
                <a:gd name="T16" fmla="*/ 0 h 1612"/>
                <a:gd name="T17" fmla="*/ 2155 w 2155"/>
                <a:gd name="T18" fmla="*/ 1612 h 1612"/>
              </a:gdLst>
              <a:ahLst/>
              <a:cxnLst>
                <a:cxn ang="T10">
                  <a:pos x="T0" y="T1"/>
                </a:cxn>
                <a:cxn ang="T11">
                  <a:pos x="T2" y="T3"/>
                </a:cxn>
                <a:cxn ang="T12">
                  <a:pos x="T4" y="T5"/>
                </a:cxn>
                <a:cxn ang="T13">
                  <a:pos x="T6" y="T7"/>
                </a:cxn>
                <a:cxn ang="T14">
                  <a:pos x="T8" y="T9"/>
                </a:cxn>
              </a:cxnLst>
              <a:rect l="T15" t="T16" r="T17" b="T18"/>
              <a:pathLst>
                <a:path w="2155" h="1612">
                  <a:moveTo>
                    <a:pt x="0" y="0"/>
                  </a:moveTo>
                  <a:lnTo>
                    <a:pt x="2154" y="0"/>
                  </a:lnTo>
                  <a:lnTo>
                    <a:pt x="2154" y="1611"/>
                  </a:lnTo>
                  <a:lnTo>
                    <a:pt x="0" y="1611"/>
                  </a:lnTo>
                  <a:lnTo>
                    <a:pt x="0" y="0"/>
                  </a:lnTo>
                </a:path>
              </a:pathLst>
            </a:custGeom>
            <a:noFill/>
            <a:ln w="12700" cap="rnd">
              <a:solidFill>
                <a:srgbClr val="808080"/>
              </a:solidFill>
              <a:round/>
              <a:headEnd/>
              <a:tailEnd/>
            </a:ln>
          </p:spPr>
          <p:txBody>
            <a:bodyPr/>
            <a:lstStyle/>
            <a:p>
              <a:endParaRPr lang="en-US"/>
            </a:p>
          </p:txBody>
        </p:sp>
        <p:grpSp>
          <p:nvGrpSpPr>
            <p:cNvPr id="16" name="Group 48"/>
            <p:cNvGrpSpPr>
              <a:grpSpLocks/>
            </p:cNvGrpSpPr>
            <p:nvPr/>
          </p:nvGrpSpPr>
          <p:grpSpPr bwMode="auto">
            <a:xfrm>
              <a:off x="2678113" y="2863850"/>
              <a:ext cx="3419475" cy="2241550"/>
              <a:chOff x="2650230" y="2272848"/>
              <a:chExt cx="3419475" cy="2543175"/>
            </a:xfrm>
          </p:grpSpPr>
          <p:sp>
            <p:nvSpPr>
              <p:cNvPr id="43" name="Line 21"/>
              <p:cNvSpPr>
                <a:spLocks noChangeShapeType="1"/>
              </p:cNvSpPr>
              <p:nvPr/>
            </p:nvSpPr>
            <p:spPr bwMode="auto">
              <a:xfrm>
                <a:off x="3331268" y="2272848"/>
                <a:ext cx="0" cy="2543175"/>
              </a:xfrm>
              <a:prstGeom prst="line">
                <a:avLst/>
              </a:prstGeom>
              <a:noFill/>
              <a:ln w="12700">
                <a:solidFill>
                  <a:srgbClr val="000000"/>
                </a:solidFill>
                <a:round/>
                <a:headEnd/>
                <a:tailEnd/>
              </a:ln>
            </p:spPr>
            <p:txBody>
              <a:bodyPr wrap="none" anchor="ctr"/>
              <a:lstStyle/>
              <a:p>
                <a:endParaRPr lang="en-US"/>
              </a:p>
            </p:txBody>
          </p:sp>
          <p:sp>
            <p:nvSpPr>
              <p:cNvPr id="44" name="Line 22"/>
              <p:cNvSpPr>
                <a:spLocks noChangeShapeType="1"/>
              </p:cNvSpPr>
              <p:nvPr/>
            </p:nvSpPr>
            <p:spPr bwMode="auto">
              <a:xfrm>
                <a:off x="4013893" y="2272848"/>
                <a:ext cx="0" cy="2543175"/>
              </a:xfrm>
              <a:prstGeom prst="line">
                <a:avLst/>
              </a:prstGeom>
              <a:noFill/>
              <a:ln w="12700">
                <a:solidFill>
                  <a:srgbClr val="000000"/>
                </a:solidFill>
                <a:round/>
                <a:headEnd/>
                <a:tailEnd/>
              </a:ln>
            </p:spPr>
            <p:txBody>
              <a:bodyPr wrap="none" anchor="ctr"/>
              <a:lstStyle/>
              <a:p>
                <a:endParaRPr lang="en-US"/>
              </a:p>
            </p:txBody>
          </p:sp>
          <p:sp>
            <p:nvSpPr>
              <p:cNvPr id="45" name="Line 23"/>
              <p:cNvSpPr>
                <a:spLocks noChangeShapeType="1"/>
              </p:cNvSpPr>
              <p:nvPr/>
            </p:nvSpPr>
            <p:spPr bwMode="auto">
              <a:xfrm>
                <a:off x="4706043" y="2272848"/>
                <a:ext cx="0" cy="2543175"/>
              </a:xfrm>
              <a:prstGeom prst="line">
                <a:avLst/>
              </a:prstGeom>
              <a:noFill/>
              <a:ln w="12700">
                <a:solidFill>
                  <a:srgbClr val="000000"/>
                </a:solidFill>
                <a:round/>
                <a:headEnd/>
                <a:tailEnd/>
              </a:ln>
            </p:spPr>
            <p:txBody>
              <a:bodyPr wrap="none" anchor="ctr"/>
              <a:lstStyle/>
              <a:p>
                <a:endParaRPr lang="en-US"/>
              </a:p>
            </p:txBody>
          </p:sp>
          <p:sp>
            <p:nvSpPr>
              <p:cNvPr id="46" name="Line 24"/>
              <p:cNvSpPr>
                <a:spLocks noChangeShapeType="1"/>
              </p:cNvSpPr>
              <p:nvPr/>
            </p:nvSpPr>
            <p:spPr bwMode="auto">
              <a:xfrm>
                <a:off x="5387080" y="2272848"/>
                <a:ext cx="0" cy="2543175"/>
              </a:xfrm>
              <a:prstGeom prst="line">
                <a:avLst/>
              </a:prstGeom>
              <a:noFill/>
              <a:ln w="12700">
                <a:solidFill>
                  <a:srgbClr val="000000"/>
                </a:solidFill>
                <a:round/>
                <a:headEnd/>
                <a:tailEnd/>
              </a:ln>
            </p:spPr>
            <p:txBody>
              <a:bodyPr wrap="none" anchor="ctr"/>
              <a:lstStyle/>
              <a:p>
                <a:endParaRPr lang="en-US"/>
              </a:p>
            </p:txBody>
          </p:sp>
          <p:sp>
            <p:nvSpPr>
              <p:cNvPr id="47" name="Line 25"/>
              <p:cNvSpPr>
                <a:spLocks noChangeShapeType="1"/>
              </p:cNvSpPr>
              <p:nvPr/>
            </p:nvSpPr>
            <p:spPr bwMode="auto">
              <a:xfrm>
                <a:off x="6069705" y="2272848"/>
                <a:ext cx="0" cy="2543175"/>
              </a:xfrm>
              <a:prstGeom prst="line">
                <a:avLst/>
              </a:prstGeom>
              <a:noFill/>
              <a:ln w="12700">
                <a:solidFill>
                  <a:srgbClr val="000000"/>
                </a:solidFill>
                <a:round/>
                <a:headEnd/>
                <a:tailEnd/>
              </a:ln>
            </p:spPr>
            <p:txBody>
              <a:bodyPr wrap="none" anchor="ctr"/>
              <a:lstStyle/>
              <a:p>
                <a:endParaRPr lang="en-US"/>
              </a:p>
            </p:txBody>
          </p:sp>
          <p:sp>
            <p:nvSpPr>
              <p:cNvPr id="48" name="Line 27"/>
              <p:cNvSpPr>
                <a:spLocks noChangeShapeType="1"/>
              </p:cNvSpPr>
              <p:nvPr/>
            </p:nvSpPr>
            <p:spPr bwMode="auto">
              <a:xfrm>
                <a:off x="2650230" y="2272848"/>
                <a:ext cx="0" cy="2543175"/>
              </a:xfrm>
              <a:prstGeom prst="line">
                <a:avLst/>
              </a:prstGeom>
              <a:noFill/>
              <a:ln w="12700">
                <a:solidFill>
                  <a:srgbClr val="000000"/>
                </a:solidFill>
                <a:round/>
                <a:headEnd/>
                <a:tailEnd/>
              </a:ln>
            </p:spPr>
            <p:txBody>
              <a:bodyPr wrap="none" anchor="ctr"/>
              <a:lstStyle/>
              <a:p>
                <a:endParaRPr lang="en-US"/>
              </a:p>
            </p:txBody>
          </p:sp>
        </p:grpSp>
        <p:sp>
          <p:nvSpPr>
            <p:cNvPr id="17" name="Rectangle 45"/>
            <p:cNvSpPr>
              <a:spLocks noChangeArrowheads="1"/>
            </p:cNvSpPr>
            <p:nvPr/>
          </p:nvSpPr>
          <p:spPr bwMode="auto">
            <a:xfrm>
              <a:off x="2217738" y="4892675"/>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40%</a:t>
              </a:r>
            </a:p>
          </p:txBody>
        </p:sp>
        <p:sp>
          <p:nvSpPr>
            <p:cNvPr id="18" name="Rectangle 46"/>
            <p:cNvSpPr>
              <a:spLocks noChangeArrowheads="1"/>
            </p:cNvSpPr>
            <p:nvPr/>
          </p:nvSpPr>
          <p:spPr bwMode="auto">
            <a:xfrm>
              <a:off x="2217738" y="4529138"/>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50%</a:t>
              </a:r>
            </a:p>
          </p:txBody>
        </p:sp>
        <p:sp>
          <p:nvSpPr>
            <p:cNvPr id="19" name="Rectangle 47"/>
            <p:cNvSpPr>
              <a:spLocks noChangeArrowheads="1"/>
            </p:cNvSpPr>
            <p:nvPr/>
          </p:nvSpPr>
          <p:spPr bwMode="auto">
            <a:xfrm>
              <a:off x="2217738" y="41656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60%</a:t>
              </a:r>
            </a:p>
          </p:txBody>
        </p:sp>
        <p:sp>
          <p:nvSpPr>
            <p:cNvPr id="20" name="Rectangle 48"/>
            <p:cNvSpPr>
              <a:spLocks noChangeArrowheads="1"/>
            </p:cNvSpPr>
            <p:nvPr/>
          </p:nvSpPr>
          <p:spPr bwMode="auto">
            <a:xfrm>
              <a:off x="2217738" y="3789363"/>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70%</a:t>
              </a:r>
            </a:p>
          </p:txBody>
        </p:sp>
        <p:sp>
          <p:nvSpPr>
            <p:cNvPr id="21" name="Rectangle 49"/>
            <p:cNvSpPr>
              <a:spLocks noChangeArrowheads="1"/>
            </p:cNvSpPr>
            <p:nvPr/>
          </p:nvSpPr>
          <p:spPr bwMode="auto">
            <a:xfrm>
              <a:off x="2217738" y="3425825"/>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80%</a:t>
              </a:r>
            </a:p>
          </p:txBody>
        </p:sp>
        <p:sp>
          <p:nvSpPr>
            <p:cNvPr id="22" name="Rectangle 50"/>
            <p:cNvSpPr>
              <a:spLocks noChangeArrowheads="1"/>
            </p:cNvSpPr>
            <p:nvPr/>
          </p:nvSpPr>
          <p:spPr bwMode="auto">
            <a:xfrm>
              <a:off x="2217738" y="3062288"/>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90%</a:t>
              </a:r>
            </a:p>
          </p:txBody>
        </p:sp>
        <p:sp>
          <p:nvSpPr>
            <p:cNvPr id="23" name="Rectangle 51"/>
            <p:cNvSpPr>
              <a:spLocks noChangeArrowheads="1"/>
            </p:cNvSpPr>
            <p:nvPr/>
          </p:nvSpPr>
          <p:spPr bwMode="auto">
            <a:xfrm>
              <a:off x="2108200" y="2700338"/>
              <a:ext cx="635000"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100%</a:t>
              </a:r>
            </a:p>
          </p:txBody>
        </p:sp>
        <p:sp>
          <p:nvSpPr>
            <p:cNvPr id="24" name="Rectangle 52"/>
            <p:cNvSpPr>
              <a:spLocks noChangeArrowheads="1"/>
            </p:cNvSpPr>
            <p:nvPr/>
          </p:nvSpPr>
          <p:spPr bwMode="auto">
            <a:xfrm>
              <a:off x="2524125"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50%</a:t>
              </a:r>
            </a:p>
          </p:txBody>
        </p:sp>
        <p:sp>
          <p:nvSpPr>
            <p:cNvPr id="25" name="Rectangle 53"/>
            <p:cNvSpPr>
              <a:spLocks noChangeArrowheads="1"/>
            </p:cNvSpPr>
            <p:nvPr/>
          </p:nvSpPr>
          <p:spPr bwMode="auto">
            <a:xfrm>
              <a:off x="3205163"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60%</a:t>
              </a:r>
            </a:p>
          </p:txBody>
        </p:sp>
        <p:sp>
          <p:nvSpPr>
            <p:cNvPr id="26" name="Rectangle 54"/>
            <p:cNvSpPr>
              <a:spLocks noChangeArrowheads="1"/>
            </p:cNvSpPr>
            <p:nvPr/>
          </p:nvSpPr>
          <p:spPr bwMode="auto">
            <a:xfrm>
              <a:off x="4510088"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80%</a:t>
              </a:r>
            </a:p>
          </p:txBody>
        </p:sp>
        <p:sp>
          <p:nvSpPr>
            <p:cNvPr id="27" name="Rectangle 55"/>
            <p:cNvSpPr>
              <a:spLocks noChangeArrowheads="1"/>
            </p:cNvSpPr>
            <p:nvPr/>
          </p:nvSpPr>
          <p:spPr bwMode="auto">
            <a:xfrm>
              <a:off x="5260975"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90%</a:t>
              </a:r>
            </a:p>
          </p:txBody>
        </p:sp>
        <p:sp>
          <p:nvSpPr>
            <p:cNvPr id="28" name="Rectangle 56"/>
            <p:cNvSpPr>
              <a:spLocks noChangeArrowheads="1"/>
            </p:cNvSpPr>
            <p:nvPr/>
          </p:nvSpPr>
          <p:spPr bwMode="auto">
            <a:xfrm>
              <a:off x="5778500" y="5118100"/>
              <a:ext cx="635000"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100%</a:t>
              </a:r>
            </a:p>
          </p:txBody>
        </p:sp>
        <p:sp>
          <p:nvSpPr>
            <p:cNvPr id="29" name="Line 57"/>
            <p:cNvSpPr>
              <a:spLocks noChangeShapeType="1"/>
            </p:cNvSpPr>
            <p:nvPr/>
          </p:nvSpPr>
          <p:spPr bwMode="auto">
            <a:xfrm flipV="1">
              <a:off x="2655888" y="2838450"/>
              <a:ext cx="3425825" cy="1857375"/>
            </a:xfrm>
            <a:prstGeom prst="line">
              <a:avLst/>
            </a:prstGeom>
            <a:noFill/>
            <a:ln w="22225">
              <a:solidFill>
                <a:schemeClr val="tx1"/>
              </a:solidFill>
              <a:prstDash val="dash"/>
              <a:round/>
              <a:headEnd/>
              <a:tailEnd/>
            </a:ln>
          </p:spPr>
          <p:txBody>
            <a:bodyPr wrap="none" anchor="ctr"/>
            <a:lstStyle/>
            <a:p>
              <a:endParaRPr lang="en-US"/>
            </a:p>
          </p:txBody>
        </p:sp>
        <p:sp>
          <p:nvSpPr>
            <p:cNvPr id="30" name="Rectangle 87"/>
            <p:cNvSpPr>
              <a:spLocks noChangeArrowheads="1"/>
            </p:cNvSpPr>
            <p:nvPr/>
          </p:nvSpPr>
          <p:spPr bwMode="auto">
            <a:xfrm>
              <a:off x="3822700" y="5118100"/>
              <a:ext cx="536575" cy="301625"/>
            </a:xfrm>
            <a:prstGeom prst="rect">
              <a:avLst/>
            </a:prstGeom>
            <a:noFill/>
            <a:ln w="12700">
              <a:noFill/>
              <a:miter lim="800000"/>
              <a:headEnd/>
              <a:tailEnd/>
            </a:ln>
          </p:spPr>
          <p:txBody>
            <a:bodyPr wrap="none" lIns="90488" tIns="44450" rIns="90488" bIns="44450">
              <a:spAutoFit/>
            </a:bodyPr>
            <a:lstStyle/>
            <a:p>
              <a:pPr eaLnBrk="0" hangingPunct="0"/>
              <a:r>
                <a:rPr lang="en-US" sz="1400">
                  <a:solidFill>
                    <a:srgbClr val="000000"/>
                  </a:solidFill>
                </a:rPr>
                <a:t>70%</a:t>
              </a:r>
            </a:p>
          </p:txBody>
        </p:sp>
        <p:sp>
          <p:nvSpPr>
            <p:cNvPr id="31" name="Rectangle 88"/>
            <p:cNvSpPr>
              <a:spLocks noChangeArrowheads="1"/>
            </p:cNvSpPr>
            <p:nvPr/>
          </p:nvSpPr>
          <p:spPr bwMode="auto">
            <a:xfrm>
              <a:off x="2876550" y="5491163"/>
              <a:ext cx="3051175" cy="333375"/>
            </a:xfrm>
            <a:prstGeom prst="rect">
              <a:avLst/>
            </a:prstGeom>
            <a:noFill/>
            <a:ln w="12700">
              <a:noFill/>
              <a:miter lim="800000"/>
              <a:headEnd/>
              <a:tailEnd/>
            </a:ln>
          </p:spPr>
          <p:txBody>
            <a:bodyPr wrap="none" lIns="90488" tIns="44450" rIns="90488" bIns="44450">
              <a:spAutoFit/>
            </a:bodyPr>
            <a:lstStyle/>
            <a:p>
              <a:pPr eaLnBrk="0" hangingPunct="0"/>
              <a:r>
                <a:rPr lang="en-US" sz="1600">
                  <a:latin typeface="Times New Roman" pitchFamily="18" charset="0"/>
                </a:rPr>
                <a:t>Assessed Chance Of Being Correct</a:t>
              </a:r>
            </a:p>
          </p:txBody>
        </p:sp>
        <p:sp>
          <p:nvSpPr>
            <p:cNvPr id="32" name="Rectangle 89"/>
            <p:cNvSpPr>
              <a:spLocks noChangeArrowheads="1"/>
            </p:cNvSpPr>
            <p:nvPr/>
          </p:nvSpPr>
          <p:spPr bwMode="auto">
            <a:xfrm rot="-5400000">
              <a:off x="1074737" y="3778251"/>
              <a:ext cx="2068513" cy="334962"/>
            </a:xfrm>
            <a:prstGeom prst="rect">
              <a:avLst/>
            </a:prstGeom>
            <a:noFill/>
            <a:ln w="12700">
              <a:noFill/>
              <a:miter lim="800000"/>
              <a:headEnd/>
              <a:tailEnd/>
            </a:ln>
          </p:spPr>
          <p:txBody>
            <a:bodyPr wrap="none" lIns="90488" tIns="44450" rIns="90488" bIns="44450">
              <a:spAutoFit/>
            </a:bodyPr>
            <a:lstStyle/>
            <a:p>
              <a:pPr eaLnBrk="0" hangingPunct="0"/>
              <a:r>
                <a:rPr lang="en-US" sz="1600">
                  <a:latin typeface="Times New Roman" pitchFamily="18" charset="0"/>
                </a:rPr>
                <a:t>Actual Percent Correct</a:t>
              </a:r>
            </a:p>
          </p:txBody>
        </p:sp>
        <p:sp>
          <p:nvSpPr>
            <p:cNvPr id="33" name="Freeform 32"/>
            <p:cNvSpPr/>
            <p:nvPr/>
          </p:nvSpPr>
          <p:spPr>
            <a:xfrm>
              <a:off x="2706688" y="3771900"/>
              <a:ext cx="3387725" cy="866775"/>
            </a:xfrm>
            <a:custGeom>
              <a:avLst/>
              <a:gdLst>
                <a:gd name="connsiteX0" fmla="*/ 3387143 w 3387143"/>
                <a:gd name="connsiteY0" fmla="*/ 0 h 734096"/>
                <a:gd name="connsiteX1" fmla="*/ 2021983 w 3387143"/>
                <a:gd name="connsiteY1" fmla="*/ 476518 h 734096"/>
                <a:gd name="connsiteX2" fmla="*/ 0 w 3387143"/>
                <a:gd name="connsiteY2" fmla="*/ 734096 h 734096"/>
                <a:gd name="connsiteX0" fmla="*/ 3387143 w 3387143"/>
                <a:gd name="connsiteY0" fmla="*/ 0 h 556769"/>
                <a:gd name="connsiteX1" fmla="*/ 2021983 w 3387143"/>
                <a:gd name="connsiteY1" fmla="*/ 476518 h 556769"/>
                <a:gd name="connsiteX2" fmla="*/ 0 w 3387143"/>
                <a:gd name="connsiteY2" fmla="*/ 481504 h 556769"/>
                <a:gd name="connsiteX0" fmla="*/ 3387143 w 3387143"/>
                <a:gd name="connsiteY0" fmla="*/ 0 h 718309"/>
                <a:gd name="connsiteX1" fmla="*/ 2021983 w 3387143"/>
                <a:gd name="connsiteY1" fmla="*/ 476518 h 718309"/>
                <a:gd name="connsiteX2" fmla="*/ 0 w 3387143"/>
                <a:gd name="connsiteY2" fmla="*/ 718309 h 718309"/>
              </a:gdLst>
              <a:ahLst/>
              <a:cxnLst>
                <a:cxn ang="0">
                  <a:pos x="connsiteX0" y="connsiteY0"/>
                </a:cxn>
                <a:cxn ang="0">
                  <a:pos x="connsiteX1" y="connsiteY1"/>
                </a:cxn>
                <a:cxn ang="0">
                  <a:pos x="connsiteX2" y="connsiteY2"/>
                </a:cxn>
              </a:cxnLst>
              <a:rect l="l" t="t" r="r" b="b"/>
              <a:pathLst>
                <a:path w="3387143" h="718309">
                  <a:moveTo>
                    <a:pt x="3387143" y="0"/>
                  </a:moveTo>
                  <a:cubicBezTo>
                    <a:pt x="2986825" y="177084"/>
                    <a:pt x="2586507" y="356800"/>
                    <a:pt x="2021983" y="476518"/>
                  </a:cubicBezTo>
                  <a:cubicBezTo>
                    <a:pt x="1457459" y="596236"/>
                    <a:pt x="728729" y="650694"/>
                    <a:pt x="0" y="718309"/>
                  </a:cubicBezTo>
                </a:path>
              </a:pathLst>
            </a:cu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4" name="Rectangle 12"/>
            <p:cNvSpPr>
              <a:spLocks noChangeArrowheads="1"/>
            </p:cNvSpPr>
            <p:nvPr/>
          </p:nvSpPr>
          <p:spPr bwMode="auto">
            <a:xfrm>
              <a:off x="6280150" y="3632200"/>
              <a:ext cx="1892300" cy="642938"/>
            </a:xfrm>
            <a:prstGeom prst="rect">
              <a:avLst/>
            </a:prstGeom>
            <a:noFill/>
            <a:ln w="12700">
              <a:noFill/>
              <a:miter lim="800000"/>
              <a:headEnd/>
              <a:tailEnd/>
            </a:ln>
          </p:spPr>
          <p:txBody>
            <a:bodyPr lIns="90488" tIns="44450" rIns="90488" bIns="44450">
              <a:spAutoFit/>
            </a:bodyPr>
            <a:lstStyle/>
            <a:p>
              <a:pPr eaLnBrk="0" hangingPunct="0"/>
              <a:r>
                <a:rPr lang="en-US" sz="1200">
                  <a:latin typeface="Times New Roman" pitchFamily="18" charset="0"/>
                </a:rPr>
                <a:t>Range of results from studies of un-calibrated people</a:t>
              </a:r>
            </a:p>
          </p:txBody>
        </p:sp>
        <p:sp>
          <p:nvSpPr>
            <p:cNvPr id="35" name="Rectangle 12"/>
            <p:cNvSpPr>
              <a:spLocks noChangeArrowheads="1"/>
            </p:cNvSpPr>
            <p:nvPr/>
          </p:nvSpPr>
          <p:spPr bwMode="auto">
            <a:xfrm>
              <a:off x="6238875" y="2593975"/>
              <a:ext cx="2162175" cy="458788"/>
            </a:xfrm>
            <a:prstGeom prst="rect">
              <a:avLst/>
            </a:prstGeom>
            <a:noFill/>
            <a:ln w="12700">
              <a:noFill/>
              <a:miter lim="800000"/>
              <a:headEnd/>
              <a:tailEnd/>
            </a:ln>
          </p:spPr>
          <p:txBody>
            <a:bodyPr lIns="90488" tIns="44450" rIns="90488" bIns="44450">
              <a:spAutoFit/>
            </a:bodyPr>
            <a:lstStyle/>
            <a:p>
              <a:pPr eaLnBrk="0" hangingPunct="0"/>
              <a:r>
                <a:rPr lang="en-US" sz="1200">
                  <a:latin typeface="Times New Roman" pitchFamily="18" charset="0"/>
                </a:rPr>
                <a:t>Range of results for studies of calibrated persons</a:t>
              </a:r>
            </a:p>
          </p:txBody>
        </p:sp>
        <p:cxnSp>
          <p:nvCxnSpPr>
            <p:cNvPr id="36" name="Straight Arrow Connector 35"/>
            <p:cNvCxnSpPr/>
            <p:nvPr/>
          </p:nvCxnSpPr>
          <p:spPr>
            <a:xfrm rot="16200000" flipH="1">
              <a:off x="5191919" y="3953669"/>
              <a:ext cx="322262" cy="19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12"/>
            <p:cNvSpPr>
              <a:spLocks noChangeArrowheads="1"/>
            </p:cNvSpPr>
            <p:nvPr/>
          </p:nvSpPr>
          <p:spPr bwMode="auto">
            <a:xfrm rot="-113079">
              <a:off x="4752975" y="3527425"/>
              <a:ext cx="1171575" cy="274638"/>
            </a:xfrm>
            <a:prstGeom prst="rect">
              <a:avLst/>
            </a:prstGeom>
            <a:noFill/>
            <a:ln w="12700">
              <a:noFill/>
              <a:miter lim="800000"/>
              <a:headEnd/>
              <a:tailEnd/>
            </a:ln>
          </p:spPr>
          <p:txBody>
            <a:bodyPr lIns="90488" tIns="44450" rIns="90488" bIns="44450">
              <a:spAutoFit/>
            </a:bodyPr>
            <a:lstStyle/>
            <a:p>
              <a:pPr eaLnBrk="0" hangingPunct="0"/>
              <a:r>
                <a:rPr lang="en-US" sz="1200" dirty="0">
                  <a:latin typeface="Times New Roman" pitchFamily="18" charset="0"/>
                </a:rPr>
                <a:t>Overconfidence</a:t>
              </a:r>
            </a:p>
          </p:txBody>
        </p:sp>
        <p:cxnSp>
          <p:nvCxnSpPr>
            <p:cNvPr id="38" name="Straight Arrow Connector 37"/>
            <p:cNvCxnSpPr/>
            <p:nvPr/>
          </p:nvCxnSpPr>
          <p:spPr>
            <a:xfrm rot="16200000" flipV="1">
              <a:off x="5189537" y="3382963"/>
              <a:ext cx="2889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49"/>
            <p:cNvSpPr txBox="1">
              <a:spLocks noChangeArrowheads="1"/>
            </p:cNvSpPr>
            <p:nvPr/>
          </p:nvSpPr>
          <p:spPr bwMode="auto">
            <a:xfrm rot="-809723">
              <a:off x="3841750" y="4330700"/>
              <a:ext cx="1614488" cy="261938"/>
            </a:xfrm>
            <a:prstGeom prst="rect">
              <a:avLst/>
            </a:prstGeom>
            <a:noFill/>
            <a:ln w="9525">
              <a:noFill/>
              <a:miter lim="800000"/>
              <a:headEnd/>
              <a:tailEnd/>
            </a:ln>
          </p:spPr>
          <p:txBody>
            <a:bodyPr wrap="none">
              <a:spAutoFit/>
            </a:bodyPr>
            <a:lstStyle/>
            <a:p>
              <a:r>
                <a:rPr lang="en-US" sz="1100"/>
                <a:t>Average of Un-calibrated</a:t>
              </a:r>
            </a:p>
          </p:txBody>
        </p:sp>
        <p:sp>
          <p:nvSpPr>
            <p:cNvPr id="40" name="TextBox 51"/>
            <p:cNvSpPr txBox="1">
              <a:spLocks noChangeArrowheads="1"/>
            </p:cNvSpPr>
            <p:nvPr/>
          </p:nvSpPr>
          <p:spPr bwMode="auto">
            <a:xfrm rot="-1758907">
              <a:off x="3746500" y="3587750"/>
              <a:ext cx="1119188" cy="261938"/>
            </a:xfrm>
            <a:prstGeom prst="rect">
              <a:avLst/>
            </a:prstGeom>
            <a:noFill/>
            <a:ln w="9525">
              <a:noFill/>
              <a:miter lim="800000"/>
              <a:headEnd/>
              <a:tailEnd/>
            </a:ln>
          </p:spPr>
          <p:txBody>
            <a:bodyPr wrap="none">
              <a:spAutoFit/>
            </a:bodyPr>
            <a:lstStyle/>
            <a:p>
              <a:r>
                <a:rPr lang="en-US" sz="1100" dirty="0"/>
                <a:t>Ideal Calibration</a:t>
              </a:r>
            </a:p>
          </p:txBody>
        </p:sp>
        <p:sp>
          <p:nvSpPr>
            <p:cNvPr id="41" name="Right Brace 40"/>
            <p:cNvSpPr/>
            <p:nvPr/>
          </p:nvSpPr>
          <p:spPr>
            <a:xfrm>
              <a:off x="6143625" y="3409950"/>
              <a:ext cx="133350" cy="81915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42" name="Right Brace 41"/>
            <p:cNvSpPr/>
            <p:nvPr/>
          </p:nvSpPr>
          <p:spPr>
            <a:xfrm rot="-1620000">
              <a:off x="6057900" y="2543175"/>
              <a:ext cx="123825" cy="47625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sp>
        <p:nvSpPr>
          <p:cNvPr id="50" name="Rectangle 49">
            <a:extLst>
              <a:ext uri="{FF2B5EF4-FFF2-40B4-BE49-F238E27FC236}">
                <a16:creationId xmlns:a16="http://schemas.microsoft.com/office/drawing/2014/main" id="{857F8E94-BFE6-3045-8DAC-2CEB886ECE4D}"/>
              </a:ext>
            </a:extLst>
          </p:cNvPr>
          <p:cNvSpPr/>
          <p:nvPr/>
        </p:nvSpPr>
        <p:spPr>
          <a:xfrm>
            <a:off x="6035815" y="5593358"/>
            <a:ext cx="4329829" cy="584775"/>
          </a:xfrm>
          <a:prstGeom prst="rect">
            <a:avLst/>
          </a:prstGeom>
        </p:spPr>
        <p:txBody>
          <a:bodyPr wrap="square">
            <a:spAutoFit/>
          </a:bodyPr>
          <a:lstStyle/>
          <a:p>
            <a:r>
              <a:rPr lang="en-US" sz="1600" dirty="0">
                <a:solidFill>
                  <a:srgbClr val="000000"/>
                </a:solidFill>
                <a:latin typeface="Times New Roman" panose="02020603050405020304" pitchFamily="18" charset="0"/>
              </a:rPr>
              <a:t>Source: Hubbard, D. W., &amp; </a:t>
            </a:r>
            <a:r>
              <a:rPr lang="en-US" sz="1600" dirty="0" err="1">
                <a:solidFill>
                  <a:srgbClr val="000000"/>
                </a:solidFill>
                <a:latin typeface="Times New Roman" panose="02020603050405020304" pitchFamily="18" charset="0"/>
              </a:rPr>
              <a:t>Seiersen</a:t>
            </a:r>
            <a:r>
              <a:rPr lang="en-US" sz="1600" dirty="0">
                <a:solidFill>
                  <a:srgbClr val="000000"/>
                </a:solidFill>
                <a:latin typeface="Times New Roman" panose="02020603050405020304" pitchFamily="18" charset="0"/>
              </a:rPr>
              <a:t>, R. (2016). </a:t>
            </a:r>
          </a:p>
          <a:p>
            <a:r>
              <a:rPr lang="en-US" sz="1600" i="1" dirty="0">
                <a:solidFill>
                  <a:srgbClr val="000000"/>
                </a:solidFill>
                <a:latin typeface="Times New Roman" panose="02020603050405020304" pitchFamily="18" charset="0"/>
              </a:rPr>
              <a:t>How to Measure Anything in Cybersecurity Risk</a:t>
            </a:r>
            <a:r>
              <a:rPr lang="en-US" sz="1600" dirty="0">
                <a:solidFill>
                  <a:srgbClr val="000000"/>
                </a:solidFill>
                <a:latin typeface="Times New Roman" panose="02020603050405020304" pitchFamily="18" charset="0"/>
              </a:rPr>
              <a:t>. </a:t>
            </a:r>
            <a:endParaRPr lang="en-US" sz="1600" dirty="0"/>
          </a:p>
        </p:txBody>
      </p:sp>
      <p:sp>
        <p:nvSpPr>
          <p:cNvPr id="4" name="Slide Number Placeholder 3">
            <a:extLst>
              <a:ext uri="{FF2B5EF4-FFF2-40B4-BE49-F238E27FC236}">
                <a16:creationId xmlns:a16="http://schemas.microsoft.com/office/drawing/2014/main" id="{DAA74AC6-8BDA-435E-AE74-5D0ACB4590E1}"/>
              </a:ext>
            </a:extLst>
          </p:cNvPr>
          <p:cNvSpPr>
            <a:spLocks noGrp="1"/>
          </p:cNvSpPr>
          <p:nvPr>
            <p:ph type="sldNum" sz="quarter" idx="12"/>
          </p:nvPr>
        </p:nvSpPr>
        <p:spPr/>
        <p:txBody>
          <a:bodyPr/>
          <a:lstStyle/>
          <a:p>
            <a:fld id="{D8C804A1-B6BA-5D40-98D1-9C3FE965D78F}" type="slidenum">
              <a:rPr lang="en-US" smtClean="0"/>
              <a:t>55</a:t>
            </a:fld>
            <a:endParaRPr lang="en-US"/>
          </a:p>
        </p:txBody>
      </p:sp>
    </p:spTree>
    <p:extLst>
      <p:ext uri="{BB962C8B-B14F-4D97-AF65-F5344CB8AC3E}">
        <p14:creationId xmlns:p14="http://schemas.microsoft.com/office/powerpoint/2010/main" val="488200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Calibration - Tips</a:t>
            </a:r>
          </a:p>
        </p:txBody>
      </p:sp>
      <p:sp>
        <p:nvSpPr>
          <p:cNvPr id="3" name="Content Placeholder 2"/>
          <p:cNvSpPr>
            <a:spLocks noGrp="1"/>
          </p:cNvSpPr>
          <p:nvPr>
            <p:ph idx="1"/>
          </p:nvPr>
        </p:nvSpPr>
        <p:spPr/>
        <p:txBody>
          <a:bodyPr/>
          <a:lstStyle/>
          <a:p>
            <a:r>
              <a:rPr lang="en-US" dirty="0"/>
              <a:t>If you feel like you don’t know where to start then start with absurdly wide ranges.</a:t>
            </a:r>
          </a:p>
          <a:p>
            <a:r>
              <a:rPr lang="en-US" dirty="0"/>
              <a:t>Don’t think of a number and then add/subtract an error. Treat each bound separately (e.g. are you 90% certain the value is less than the upper bound?)</a:t>
            </a:r>
          </a:p>
          <a:p>
            <a:r>
              <a:rPr lang="en-US" dirty="0"/>
              <a:t>Be comfortable with wide ranges (they express your uncertainty)</a:t>
            </a:r>
          </a:p>
          <a:p>
            <a:r>
              <a:rPr lang="en-US" dirty="0"/>
              <a:t>Assume your estimate is wrong. Now state why it was wrong.</a:t>
            </a:r>
          </a:p>
          <a:p>
            <a:r>
              <a:rPr lang="en-US" dirty="0"/>
              <a:t>Apply an “equivalent bet”.</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09B5A27-2DAE-4344-A98D-4157082D564C}"/>
              </a:ext>
            </a:extLst>
          </p:cNvPr>
          <p:cNvSpPr>
            <a:spLocks noGrp="1"/>
          </p:cNvSpPr>
          <p:nvPr>
            <p:ph type="sldNum" sz="quarter" idx="12"/>
          </p:nvPr>
        </p:nvSpPr>
        <p:spPr/>
        <p:txBody>
          <a:bodyPr/>
          <a:lstStyle/>
          <a:p>
            <a:fld id="{D8C804A1-B6BA-5D40-98D1-9C3FE965D78F}" type="slidenum">
              <a:rPr lang="en-US" smtClean="0"/>
              <a:t>56</a:t>
            </a:fld>
            <a:endParaRPr lang="en-US"/>
          </a:p>
        </p:txBody>
      </p:sp>
    </p:spTree>
    <p:extLst>
      <p:ext uri="{BB962C8B-B14F-4D97-AF65-F5344CB8AC3E}">
        <p14:creationId xmlns:p14="http://schemas.microsoft.com/office/powerpoint/2010/main" val="398622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Calibration – </a:t>
            </a:r>
            <a:r>
              <a:rPr lang="en-US" b="1" dirty="0"/>
              <a:t>The Equivalent Bet</a:t>
            </a:r>
          </a:p>
        </p:txBody>
      </p:sp>
      <p:sp>
        <p:nvSpPr>
          <p:cNvPr id="3" name="Content Placeholder 2"/>
          <p:cNvSpPr>
            <a:spLocks noGrp="1"/>
          </p:cNvSpPr>
          <p:nvPr>
            <p:ph idx="1"/>
          </p:nvPr>
        </p:nvSpPr>
        <p:spPr/>
        <p:txBody>
          <a:bodyPr/>
          <a:lstStyle/>
          <a:p>
            <a:pPr marL="0" indent="0">
              <a:buNone/>
            </a:pPr>
            <a:r>
              <a:rPr lang="en-US" dirty="0"/>
              <a:t>Douglas Hubbard &amp; Richard </a:t>
            </a:r>
            <a:r>
              <a:rPr lang="en-US" dirty="0" err="1"/>
              <a:t>Seiersen</a:t>
            </a:r>
            <a:r>
              <a:rPr lang="en-US" dirty="0"/>
              <a:t> in their book “How to Measure Anything in Cybersecurity Risk” refer to the ”Equivalent bet” as a tool to help make better estimates. The idea is simple:</a:t>
            </a:r>
          </a:p>
          <a:p>
            <a:r>
              <a:rPr lang="en-US" dirty="0"/>
              <a:t>If your estimate is correct you can win $1000, else you win nothing.</a:t>
            </a:r>
          </a:p>
          <a:p>
            <a:r>
              <a:rPr lang="en-US" dirty="0"/>
              <a:t>But, you are also given the option to spin a wheel instead and let fate decide. The wheel has a 90% chance to win $1000 and 10% chance to win nothing.</a:t>
            </a:r>
          </a:p>
          <a:p>
            <a:r>
              <a:rPr lang="en-US" dirty="0"/>
              <a:t>Do you stick with your estimate or instead choose to spin the wheel?</a:t>
            </a:r>
          </a:p>
          <a:p>
            <a:endParaRPr lang="en-US" dirty="0"/>
          </a:p>
          <a:p>
            <a:endParaRPr lang="en-US" dirty="0"/>
          </a:p>
        </p:txBody>
      </p:sp>
      <p:sp>
        <p:nvSpPr>
          <p:cNvPr id="4" name="Rectangle 3">
            <a:extLst>
              <a:ext uri="{FF2B5EF4-FFF2-40B4-BE49-F238E27FC236}">
                <a16:creationId xmlns:a16="http://schemas.microsoft.com/office/drawing/2014/main" id="{32B9A3DF-078C-2149-A0AF-5022D30BD733}"/>
              </a:ext>
            </a:extLst>
          </p:cNvPr>
          <p:cNvSpPr/>
          <p:nvPr/>
        </p:nvSpPr>
        <p:spPr>
          <a:xfrm>
            <a:off x="2027428" y="6528542"/>
            <a:ext cx="8137144" cy="338554"/>
          </a:xfrm>
          <a:prstGeom prst="rect">
            <a:avLst/>
          </a:prstGeom>
        </p:spPr>
        <p:txBody>
          <a:bodyPr wrap="square">
            <a:spAutoFit/>
          </a:bodyPr>
          <a:lstStyle/>
          <a:p>
            <a:r>
              <a:rPr lang="en-US" sz="1600" dirty="0">
                <a:solidFill>
                  <a:srgbClr val="000000"/>
                </a:solidFill>
                <a:latin typeface="Times New Roman" panose="02020603050405020304" pitchFamily="18" charset="0"/>
              </a:rPr>
              <a:t>. </a:t>
            </a:r>
            <a:endParaRPr lang="en-US" sz="1600" dirty="0"/>
          </a:p>
        </p:txBody>
      </p:sp>
      <p:sp>
        <p:nvSpPr>
          <p:cNvPr id="5" name="Slide Number Placeholder 4">
            <a:extLst>
              <a:ext uri="{FF2B5EF4-FFF2-40B4-BE49-F238E27FC236}">
                <a16:creationId xmlns:a16="http://schemas.microsoft.com/office/drawing/2014/main" id="{BD7F829A-929E-4639-ACCE-180B3157746C}"/>
              </a:ext>
            </a:extLst>
          </p:cNvPr>
          <p:cNvSpPr>
            <a:spLocks noGrp="1"/>
          </p:cNvSpPr>
          <p:nvPr>
            <p:ph type="sldNum" sz="quarter" idx="12"/>
          </p:nvPr>
        </p:nvSpPr>
        <p:spPr/>
        <p:txBody>
          <a:bodyPr/>
          <a:lstStyle/>
          <a:p>
            <a:fld id="{D8C804A1-B6BA-5D40-98D1-9C3FE965D78F}" type="slidenum">
              <a:rPr lang="en-US" smtClean="0"/>
              <a:t>57</a:t>
            </a:fld>
            <a:endParaRPr lang="en-US"/>
          </a:p>
        </p:txBody>
      </p:sp>
    </p:spTree>
    <p:extLst>
      <p:ext uri="{BB962C8B-B14F-4D97-AF65-F5344CB8AC3E}">
        <p14:creationId xmlns:p14="http://schemas.microsoft.com/office/powerpoint/2010/main" val="2556797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72C3-D91F-7E4F-B697-588DC02BD912}"/>
              </a:ext>
            </a:extLst>
          </p:cNvPr>
          <p:cNvSpPr>
            <a:spLocks noGrp="1"/>
          </p:cNvSpPr>
          <p:nvPr>
            <p:ph type="title"/>
          </p:nvPr>
        </p:nvSpPr>
        <p:spPr/>
        <p:txBody>
          <a:bodyPr/>
          <a:lstStyle/>
          <a:p>
            <a:r>
              <a:rPr lang="en-US" b="1" dirty="0"/>
              <a:t>Calibration – The Equivalent Bet</a:t>
            </a:r>
          </a:p>
        </p:txBody>
      </p:sp>
      <p:sp>
        <p:nvSpPr>
          <p:cNvPr id="12" name="Content Placeholder 11">
            <a:extLst>
              <a:ext uri="{FF2B5EF4-FFF2-40B4-BE49-F238E27FC236}">
                <a16:creationId xmlns:a16="http://schemas.microsoft.com/office/drawing/2014/main" id="{CD32AE03-6A3C-A44C-880F-749AA08B96F0}"/>
              </a:ext>
            </a:extLst>
          </p:cNvPr>
          <p:cNvSpPr>
            <a:spLocks noGrp="1"/>
          </p:cNvSpPr>
          <p:nvPr>
            <p:ph idx="1"/>
          </p:nvPr>
        </p:nvSpPr>
        <p:spPr>
          <a:xfrm>
            <a:off x="838200" y="1330859"/>
            <a:ext cx="6393314" cy="4846104"/>
          </a:xfrm>
        </p:spPr>
        <p:txBody>
          <a:bodyPr/>
          <a:lstStyle/>
          <a:p>
            <a:r>
              <a:rPr lang="en-US" dirty="0"/>
              <a:t>The idea is, that if you prefer to spin the wheel then you believe the chance of winning through spinning (90%) is higher than betting on your own estimate (i.e. lower than 90%).</a:t>
            </a:r>
          </a:p>
          <a:p>
            <a:r>
              <a:rPr lang="en-US" dirty="0"/>
              <a:t>In that case you go back and revisit your estimate. For example you could do further research or widen your estimated range. </a:t>
            </a:r>
          </a:p>
          <a:p>
            <a:r>
              <a:rPr lang="en-US" dirty="0"/>
              <a:t>The sweet spot is where you are kind of ambivalent between the two choices.</a:t>
            </a:r>
          </a:p>
        </p:txBody>
      </p:sp>
      <p:grpSp>
        <p:nvGrpSpPr>
          <p:cNvPr id="10" name="Group 9">
            <a:extLst>
              <a:ext uri="{FF2B5EF4-FFF2-40B4-BE49-F238E27FC236}">
                <a16:creationId xmlns:a16="http://schemas.microsoft.com/office/drawing/2014/main" id="{A8F9476F-63F7-A949-BD23-E37012972DC4}"/>
              </a:ext>
            </a:extLst>
          </p:cNvPr>
          <p:cNvGrpSpPr/>
          <p:nvPr/>
        </p:nvGrpSpPr>
        <p:grpSpPr>
          <a:xfrm>
            <a:off x="7583858" y="1612468"/>
            <a:ext cx="3950564" cy="3950563"/>
            <a:chOff x="5202314" y="2041864"/>
            <a:chExt cx="3950564" cy="3950563"/>
          </a:xfrm>
        </p:grpSpPr>
        <p:sp>
          <p:nvSpPr>
            <p:cNvPr id="4" name="Oval 3">
              <a:extLst>
                <a:ext uri="{FF2B5EF4-FFF2-40B4-BE49-F238E27FC236}">
                  <a16:creationId xmlns:a16="http://schemas.microsoft.com/office/drawing/2014/main" id="{8D908496-27E1-E042-A83E-3DC22229A66F}"/>
                </a:ext>
              </a:extLst>
            </p:cNvPr>
            <p:cNvSpPr/>
            <p:nvPr/>
          </p:nvSpPr>
          <p:spPr>
            <a:xfrm>
              <a:off x="5202315" y="2041864"/>
              <a:ext cx="3950563" cy="3950563"/>
            </a:xfrm>
            <a:prstGeom prst="ellipse">
              <a:avLst/>
            </a:prstGeom>
            <a:solidFill>
              <a:srgbClr val="FFFF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e 4">
              <a:extLst>
                <a:ext uri="{FF2B5EF4-FFF2-40B4-BE49-F238E27FC236}">
                  <a16:creationId xmlns:a16="http://schemas.microsoft.com/office/drawing/2014/main" id="{8B724939-8B74-CA40-811E-077AE8E93A5D}"/>
                </a:ext>
              </a:extLst>
            </p:cNvPr>
            <p:cNvSpPr/>
            <p:nvPr/>
          </p:nvSpPr>
          <p:spPr>
            <a:xfrm>
              <a:off x="5202314" y="2041864"/>
              <a:ext cx="3950563" cy="3950563"/>
            </a:xfrm>
            <a:prstGeom prst="pie">
              <a:avLst>
                <a:gd name="adj1" fmla="val 18382134"/>
                <a:gd name="adj2" fmla="val 16200000"/>
              </a:avLst>
            </a:prstGeom>
            <a:solidFill>
              <a:srgbClr val="C0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p Arrow 5">
              <a:extLst>
                <a:ext uri="{FF2B5EF4-FFF2-40B4-BE49-F238E27FC236}">
                  <a16:creationId xmlns:a16="http://schemas.microsoft.com/office/drawing/2014/main" id="{397EADD3-9803-534C-807B-05F17FACCCA2}"/>
                </a:ext>
              </a:extLst>
            </p:cNvPr>
            <p:cNvSpPr/>
            <p:nvPr/>
          </p:nvSpPr>
          <p:spPr>
            <a:xfrm rot="18551320">
              <a:off x="6812081" y="2545340"/>
              <a:ext cx="745066" cy="2955056"/>
            </a:xfrm>
            <a:prstGeom prst="up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1FAE384-3C16-E44D-9D65-0E922860B6FB}"/>
                </a:ext>
              </a:extLst>
            </p:cNvPr>
            <p:cNvSpPr/>
            <p:nvPr/>
          </p:nvSpPr>
          <p:spPr>
            <a:xfrm>
              <a:off x="7025195" y="3864745"/>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5B877F-1515-A146-B7EF-419BDB1FFACE}"/>
                </a:ext>
              </a:extLst>
            </p:cNvPr>
            <p:cNvSpPr txBox="1"/>
            <p:nvPr/>
          </p:nvSpPr>
          <p:spPr>
            <a:xfrm>
              <a:off x="6005690" y="4880550"/>
              <a:ext cx="1786066" cy="523220"/>
            </a:xfrm>
            <a:prstGeom prst="rect">
              <a:avLst/>
            </a:prstGeom>
            <a:noFill/>
          </p:spPr>
          <p:txBody>
            <a:bodyPr wrap="none" rtlCol="0">
              <a:spAutoFit/>
            </a:bodyPr>
            <a:lstStyle/>
            <a:p>
              <a:r>
                <a:rPr lang="en-US" sz="2800" b="1" dirty="0">
                  <a:solidFill>
                    <a:schemeClr val="bg1"/>
                  </a:solidFill>
                </a:rPr>
                <a:t>Win $1000</a:t>
              </a:r>
            </a:p>
          </p:txBody>
        </p:sp>
        <p:sp>
          <p:nvSpPr>
            <p:cNvPr id="9" name="TextBox 8">
              <a:extLst>
                <a:ext uri="{FF2B5EF4-FFF2-40B4-BE49-F238E27FC236}">
                  <a16:creationId xmlns:a16="http://schemas.microsoft.com/office/drawing/2014/main" id="{34740738-4138-1647-BC33-7F7C38E48BAB}"/>
                </a:ext>
              </a:extLst>
            </p:cNvPr>
            <p:cNvSpPr txBox="1"/>
            <p:nvPr/>
          </p:nvSpPr>
          <p:spPr>
            <a:xfrm rot="17744629">
              <a:off x="6937336" y="2552692"/>
              <a:ext cx="1237839" cy="523220"/>
            </a:xfrm>
            <a:prstGeom prst="rect">
              <a:avLst/>
            </a:prstGeom>
            <a:noFill/>
          </p:spPr>
          <p:txBody>
            <a:bodyPr wrap="none" rtlCol="0">
              <a:spAutoFit/>
            </a:bodyPr>
            <a:lstStyle/>
            <a:p>
              <a:r>
                <a:rPr lang="en-US" sz="2800" b="1" dirty="0"/>
                <a:t>Win $0</a:t>
              </a:r>
            </a:p>
          </p:txBody>
        </p:sp>
      </p:grpSp>
      <p:sp>
        <p:nvSpPr>
          <p:cNvPr id="3" name="Slide Number Placeholder 2">
            <a:extLst>
              <a:ext uri="{FF2B5EF4-FFF2-40B4-BE49-F238E27FC236}">
                <a16:creationId xmlns:a16="http://schemas.microsoft.com/office/drawing/2014/main" id="{1E5461D0-BFF8-4609-88CA-A42A48C00159}"/>
              </a:ext>
            </a:extLst>
          </p:cNvPr>
          <p:cNvSpPr>
            <a:spLocks noGrp="1"/>
          </p:cNvSpPr>
          <p:nvPr>
            <p:ph type="sldNum" sz="quarter" idx="12"/>
          </p:nvPr>
        </p:nvSpPr>
        <p:spPr/>
        <p:txBody>
          <a:bodyPr/>
          <a:lstStyle/>
          <a:p>
            <a:fld id="{D8C804A1-B6BA-5D40-98D1-9C3FE965D78F}" type="slidenum">
              <a:rPr lang="en-US" smtClean="0"/>
              <a:t>58</a:t>
            </a:fld>
            <a:endParaRPr lang="en-US"/>
          </a:p>
        </p:txBody>
      </p:sp>
    </p:spTree>
    <p:extLst>
      <p:ext uri="{BB962C8B-B14F-4D97-AF65-F5344CB8AC3E}">
        <p14:creationId xmlns:p14="http://schemas.microsoft.com/office/powerpoint/2010/main" val="2578849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B60B-CB56-AE4A-98A6-2E70625238A6}"/>
              </a:ext>
            </a:extLst>
          </p:cNvPr>
          <p:cNvSpPr>
            <a:spLocks noGrp="1"/>
          </p:cNvSpPr>
          <p:nvPr>
            <p:ph type="title"/>
          </p:nvPr>
        </p:nvSpPr>
        <p:spPr/>
        <p:txBody>
          <a:bodyPr/>
          <a:lstStyle/>
          <a:p>
            <a:r>
              <a:rPr lang="en-US" dirty="0"/>
              <a:t>More on Expert Estimation</a:t>
            </a:r>
          </a:p>
        </p:txBody>
      </p:sp>
      <p:sp>
        <p:nvSpPr>
          <p:cNvPr id="3" name="Content Placeholder 2">
            <a:extLst>
              <a:ext uri="{FF2B5EF4-FFF2-40B4-BE49-F238E27FC236}">
                <a16:creationId xmlns:a16="http://schemas.microsoft.com/office/drawing/2014/main" id="{6E45C03B-B25D-4D42-B718-CEA0D06F1A2E}"/>
              </a:ext>
            </a:extLst>
          </p:cNvPr>
          <p:cNvSpPr>
            <a:spLocks noGrp="1"/>
          </p:cNvSpPr>
          <p:nvPr>
            <p:ph idx="1"/>
          </p:nvPr>
        </p:nvSpPr>
        <p:spPr/>
        <p:txBody>
          <a:bodyPr>
            <a:normAutofit fontScale="85000" lnSpcReduction="20000"/>
          </a:bodyPr>
          <a:lstStyle/>
          <a:p>
            <a:r>
              <a:rPr lang="en-US" dirty="0"/>
              <a:t>There is no denying  that there is subjectivity to expert estimation, however with exercises such as calibration this can be reduced.</a:t>
            </a:r>
          </a:p>
          <a:p>
            <a:r>
              <a:rPr lang="en-US" dirty="0"/>
              <a:t>Other improvement options are to interview multiple SMEs and combine the results.</a:t>
            </a:r>
          </a:p>
          <a:p>
            <a:r>
              <a:rPr lang="en-US" dirty="0"/>
              <a:t>Open brainstorming sessions should be avoided as they tend to be affected by “</a:t>
            </a:r>
            <a:r>
              <a:rPr lang="en-US" dirty="0">
                <a:hlinkClick r:id="rId2"/>
              </a:rPr>
              <a:t>Groupthink</a:t>
            </a:r>
            <a:r>
              <a:rPr lang="en-US" dirty="0"/>
              <a:t>” bias.</a:t>
            </a:r>
          </a:p>
          <a:p>
            <a:endParaRPr lang="en-US" dirty="0">
              <a:hlinkClick r:id="rId2"/>
            </a:endParaRPr>
          </a:p>
          <a:p>
            <a:pPr marL="0" indent="0">
              <a:buNone/>
            </a:pPr>
            <a:endParaRPr lang="en-US" b="1" i="1" dirty="0"/>
          </a:p>
          <a:p>
            <a:pPr marL="0" indent="0">
              <a:buNone/>
            </a:pPr>
            <a:r>
              <a:rPr lang="en-US" b="1" i="1" dirty="0"/>
              <a:t>Groupthink</a:t>
            </a:r>
            <a:r>
              <a:rPr lang="en-US" i="1" dirty="0"/>
              <a:t> is a psychological </a:t>
            </a:r>
            <a:r>
              <a:rPr lang="en-US" i="1" dirty="0">
                <a:hlinkClick r:id="rId3" tooltip="Phenomenon"/>
              </a:rPr>
              <a:t>phenomenon</a:t>
            </a:r>
            <a:r>
              <a:rPr lang="en-US" i="1" dirty="0"/>
              <a:t> that occurs within a </a:t>
            </a:r>
            <a:r>
              <a:rPr lang="en-US" i="1" dirty="0">
                <a:hlinkClick r:id="rId4" tooltip="Social group"/>
              </a:rPr>
              <a:t>group of people</a:t>
            </a:r>
            <a:r>
              <a:rPr lang="en-US" i="1" dirty="0"/>
              <a:t> in which the desire for harmony or conformity in the group results in an irrational or dysfunctional </a:t>
            </a:r>
            <a:r>
              <a:rPr lang="en-US" i="1" dirty="0">
                <a:hlinkClick r:id="rId5" tooltip="Decision-making"/>
              </a:rPr>
              <a:t>decision-making</a:t>
            </a:r>
            <a:r>
              <a:rPr lang="en-US" i="1" dirty="0"/>
              <a:t> outcome. Group members try to minimize conflict and reach a consensus decision without </a:t>
            </a:r>
            <a:r>
              <a:rPr lang="en-US" i="1" dirty="0">
                <a:hlinkClick r:id="rId6" tooltip="Critical thinking"/>
              </a:rPr>
              <a:t>critical evaluation</a:t>
            </a:r>
            <a:r>
              <a:rPr lang="en-US" i="1" dirty="0"/>
              <a:t> of alternative viewpoints by actively suppressing dissenting viewpoints, and by isolating themselves from outside influences.</a:t>
            </a:r>
          </a:p>
          <a:p>
            <a:pPr marL="0" indent="0">
              <a:buNone/>
            </a:pPr>
            <a:r>
              <a:rPr lang="en-US" i="1" dirty="0"/>
              <a:t>								Source: Wikipedia</a:t>
            </a:r>
          </a:p>
        </p:txBody>
      </p:sp>
      <p:sp>
        <p:nvSpPr>
          <p:cNvPr id="4" name="Slide Number Placeholder 3">
            <a:extLst>
              <a:ext uri="{FF2B5EF4-FFF2-40B4-BE49-F238E27FC236}">
                <a16:creationId xmlns:a16="http://schemas.microsoft.com/office/drawing/2014/main" id="{45AAF2A0-6CF0-42F4-A5D9-761BB122A24A}"/>
              </a:ext>
            </a:extLst>
          </p:cNvPr>
          <p:cNvSpPr>
            <a:spLocks noGrp="1"/>
          </p:cNvSpPr>
          <p:nvPr>
            <p:ph type="sldNum" sz="quarter" idx="12"/>
          </p:nvPr>
        </p:nvSpPr>
        <p:spPr/>
        <p:txBody>
          <a:bodyPr/>
          <a:lstStyle/>
          <a:p>
            <a:fld id="{D8C804A1-B6BA-5D40-98D1-9C3FE965D78F}" type="slidenum">
              <a:rPr lang="en-US" smtClean="0"/>
              <a:t>59</a:t>
            </a:fld>
            <a:endParaRPr lang="en-US"/>
          </a:p>
        </p:txBody>
      </p:sp>
    </p:spTree>
    <p:extLst>
      <p:ext uri="{BB962C8B-B14F-4D97-AF65-F5344CB8AC3E}">
        <p14:creationId xmlns:p14="http://schemas.microsoft.com/office/powerpoint/2010/main" val="362998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6395-3DAE-8B40-A107-774DFF52B530}"/>
              </a:ext>
            </a:extLst>
          </p:cNvPr>
          <p:cNvSpPr>
            <a:spLocks noGrp="1"/>
          </p:cNvSpPr>
          <p:nvPr>
            <p:ph type="title"/>
          </p:nvPr>
        </p:nvSpPr>
        <p:spPr>
          <a:xfrm>
            <a:off x="838200" y="365125"/>
            <a:ext cx="10515600" cy="893307"/>
          </a:xfrm>
        </p:spPr>
        <p:txBody>
          <a:bodyPr/>
          <a:lstStyle/>
          <a:p>
            <a:r>
              <a:rPr lang="en-US" b="1" dirty="0"/>
              <a:t>Module 1 – Introduction to FAIR</a:t>
            </a:r>
          </a:p>
        </p:txBody>
      </p:sp>
      <p:sp>
        <p:nvSpPr>
          <p:cNvPr id="3" name="Content Placeholder 2">
            <a:extLst>
              <a:ext uri="{FF2B5EF4-FFF2-40B4-BE49-F238E27FC236}">
                <a16:creationId xmlns:a16="http://schemas.microsoft.com/office/drawing/2014/main" id="{6D4908D0-7669-CA41-B337-5507BC02876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92A6716-C707-493E-9EE7-F62EF8FADC9A}"/>
              </a:ext>
            </a:extLst>
          </p:cNvPr>
          <p:cNvSpPr>
            <a:spLocks noGrp="1"/>
          </p:cNvSpPr>
          <p:nvPr>
            <p:ph type="sldNum" sz="quarter" idx="12"/>
          </p:nvPr>
        </p:nvSpPr>
        <p:spPr/>
        <p:txBody>
          <a:bodyPr/>
          <a:lstStyle/>
          <a:p>
            <a:fld id="{D8C804A1-B6BA-5D40-98D1-9C3FE965D78F}" type="slidenum">
              <a:rPr lang="en-US" smtClean="0"/>
              <a:t>6</a:t>
            </a:fld>
            <a:endParaRPr lang="en-US"/>
          </a:p>
        </p:txBody>
      </p:sp>
    </p:spTree>
    <p:extLst>
      <p:ext uri="{BB962C8B-B14F-4D97-AF65-F5344CB8AC3E}">
        <p14:creationId xmlns:p14="http://schemas.microsoft.com/office/powerpoint/2010/main" val="2390197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B60B-CB56-AE4A-98A6-2E70625238A6}"/>
              </a:ext>
            </a:extLst>
          </p:cNvPr>
          <p:cNvSpPr>
            <a:spLocks noGrp="1"/>
          </p:cNvSpPr>
          <p:nvPr>
            <p:ph type="title"/>
          </p:nvPr>
        </p:nvSpPr>
        <p:spPr/>
        <p:txBody>
          <a:bodyPr/>
          <a:lstStyle/>
          <a:p>
            <a:r>
              <a:rPr lang="en-US" dirty="0"/>
              <a:t>More on Expert Estimation</a:t>
            </a:r>
          </a:p>
        </p:txBody>
      </p:sp>
      <p:sp>
        <p:nvSpPr>
          <p:cNvPr id="3" name="Content Placeholder 2">
            <a:extLst>
              <a:ext uri="{FF2B5EF4-FFF2-40B4-BE49-F238E27FC236}">
                <a16:creationId xmlns:a16="http://schemas.microsoft.com/office/drawing/2014/main" id="{6E45C03B-B25D-4D42-B718-CEA0D06F1A2E}"/>
              </a:ext>
            </a:extLst>
          </p:cNvPr>
          <p:cNvSpPr>
            <a:spLocks noGrp="1"/>
          </p:cNvSpPr>
          <p:nvPr>
            <p:ph idx="1"/>
          </p:nvPr>
        </p:nvSpPr>
        <p:spPr/>
        <p:txBody>
          <a:bodyPr>
            <a:normAutofit fontScale="92500" lnSpcReduction="20000"/>
          </a:bodyPr>
          <a:lstStyle/>
          <a:p>
            <a:r>
              <a:rPr lang="en-US" dirty="0"/>
              <a:t>Instead of an open brainstorming session you can have a session where the scope is clearly laid out and all assumptions are documented. The purpose is to avoid misunderstandings in the interpretation of the objective. However estimates are not discussed.</a:t>
            </a:r>
          </a:p>
          <a:p>
            <a:r>
              <a:rPr lang="en-US" dirty="0"/>
              <a:t>The estimates are then collected from the individuals separately.</a:t>
            </a:r>
          </a:p>
          <a:p>
            <a:r>
              <a:rPr lang="en-US" dirty="0"/>
              <a:t>The results can be combined by giving higher weight to the more senior or expert.</a:t>
            </a:r>
          </a:p>
          <a:p>
            <a:endParaRPr lang="en-US" dirty="0"/>
          </a:p>
          <a:p>
            <a:pPr marL="0" indent="0">
              <a:buNone/>
            </a:pPr>
            <a:r>
              <a:rPr lang="en-US" dirty="0"/>
              <a:t>Further Reading:</a:t>
            </a:r>
          </a:p>
          <a:p>
            <a:r>
              <a:rPr lang="en-US" dirty="0">
                <a:hlinkClick r:id="rId2"/>
              </a:rPr>
              <a:t>Modeling expert opinion</a:t>
            </a:r>
            <a:endParaRPr lang="en-US" dirty="0"/>
          </a:p>
          <a:p>
            <a:r>
              <a:rPr lang="en-US" dirty="0">
                <a:hlinkClick r:id="rId3"/>
              </a:rPr>
              <a:t>Incorporating differences in expert opinions</a:t>
            </a:r>
            <a:endParaRPr lang="en-US" dirty="0"/>
          </a:p>
          <a:p>
            <a:r>
              <a:rPr lang="en-US" dirty="0">
                <a:hlinkClick r:id="rId4"/>
              </a:rPr>
              <a:t>Sources of error in subjective estimation</a:t>
            </a:r>
            <a:endParaRPr lang="en-US" dirty="0"/>
          </a:p>
          <a:p>
            <a:r>
              <a:rPr lang="en-US" dirty="0">
                <a:hlinkClick r:id="rId5"/>
              </a:rPr>
              <a:t>Aggregating Expert Opinion in Risk Analysis: An Overview of Methods</a:t>
            </a:r>
            <a:endParaRPr lang="en-US" dirty="0"/>
          </a:p>
          <a:p>
            <a:endParaRPr lang="en-US" dirty="0">
              <a:hlinkClick r:id="rId6"/>
            </a:endParaRPr>
          </a:p>
        </p:txBody>
      </p:sp>
      <p:sp>
        <p:nvSpPr>
          <p:cNvPr id="4" name="Slide Number Placeholder 3">
            <a:extLst>
              <a:ext uri="{FF2B5EF4-FFF2-40B4-BE49-F238E27FC236}">
                <a16:creationId xmlns:a16="http://schemas.microsoft.com/office/drawing/2014/main" id="{8FDEE49C-FCF9-4F37-958C-77BE502CF54D}"/>
              </a:ext>
            </a:extLst>
          </p:cNvPr>
          <p:cNvSpPr>
            <a:spLocks noGrp="1"/>
          </p:cNvSpPr>
          <p:nvPr>
            <p:ph type="sldNum" sz="quarter" idx="12"/>
          </p:nvPr>
        </p:nvSpPr>
        <p:spPr/>
        <p:txBody>
          <a:bodyPr/>
          <a:lstStyle/>
          <a:p>
            <a:fld id="{D8C804A1-B6BA-5D40-98D1-9C3FE965D78F}" type="slidenum">
              <a:rPr lang="en-US" smtClean="0"/>
              <a:t>60</a:t>
            </a:fld>
            <a:endParaRPr lang="en-US"/>
          </a:p>
        </p:txBody>
      </p:sp>
    </p:spTree>
    <p:extLst>
      <p:ext uri="{BB962C8B-B14F-4D97-AF65-F5344CB8AC3E}">
        <p14:creationId xmlns:p14="http://schemas.microsoft.com/office/powerpoint/2010/main" val="3548320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D46D8-6550-CF42-BAF9-D3353B3066C4}"/>
              </a:ext>
            </a:extLst>
          </p:cNvPr>
          <p:cNvSpPr>
            <a:spLocks noGrp="1"/>
          </p:cNvSpPr>
          <p:nvPr>
            <p:ph type="title"/>
          </p:nvPr>
        </p:nvSpPr>
        <p:spPr/>
        <p:txBody>
          <a:bodyPr/>
          <a:lstStyle/>
          <a:p>
            <a:r>
              <a:rPr lang="en-US" dirty="0"/>
              <a:t>Calibration Exercise</a:t>
            </a:r>
          </a:p>
        </p:txBody>
      </p:sp>
      <p:sp>
        <p:nvSpPr>
          <p:cNvPr id="3" name="Content Placeholder 2">
            <a:extLst>
              <a:ext uri="{FF2B5EF4-FFF2-40B4-BE49-F238E27FC236}">
                <a16:creationId xmlns:a16="http://schemas.microsoft.com/office/drawing/2014/main" id="{387D3BB8-A19A-C549-9881-8C2751E5230E}"/>
              </a:ext>
            </a:extLst>
          </p:cNvPr>
          <p:cNvSpPr>
            <a:spLocks noGrp="1"/>
          </p:cNvSpPr>
          <p:nvPr>
            <p:ph idx="1"/>
          </p:nvPr>
        </p:nvSpPr>
        <p:spPr/>
        <p:txBody>
          <a:bodyPr>
            <a:normAutofit lnSpcReduction="10000"/>
          </a:bodyPr>
          <a:lstStyle/>
          <a:p>
            <a:r>
              <a:rPr lang="en-US" dirty="0">
                <a:solidFill>
                  <a:srgbClr val="FF0000"/>
                </a:solidFill>
              </a:rPr>
              <a:t>Please open the provided Excel sheet to do an estimation calibration exercise.</a:t>
            </a:r>
          </a:p>
          <a:p>
            <a:r>
              <a:rPr lang="en-US" dirty="0">
                <a:solidFill>
                  <a:srgbClr val="FF0000"/>
                </a:solidFill>
              </a:rPr>
              <a:t>This will be a Google Sheet that can be used online by multiple students and will then track progress and compare results etc.</a:t>
            </a:r>
          </a:p>
          <a:p>
            <a:r>
              <a:rPr lang="en-US" dirty="0">
                <a:solidFill>
                  <a:srgbClr val="FF0000"/>
                </a:solidFill>
              </a:rPr>
              <a:t>Need a lot more </a:t>
            </a:r>
            <a:r>
              <a:rPr lang="en-US">
                <a:solidFill>
                  <a:srgbClr val="FF0000"/>
                </a:solidFill>
              </a:rPr>
              <a:t>questions for that!!!</a:t>
            </a:r>
            <a:endParaRPr lang="en-US" dirty="0"/>
          </a:p>
          <a:p>
            <a:r>
              <a:rPr lang="en-US" dirty="0"/>
              <a:t>Additional Calibration Questions are provided by Douglas Hubbard as an additional resource to his books:</a:t>
            </a:r>
          </a:p>
          <a:p>
            <a:r>
              <a:rPr lang="en-US" dirty="0">
                <a:hlinkClick r:id="rId2"/>
              </a:rPr>
              <a:t>https://www.howtomeasureanything.com/cybersecurity/wp-content/uploads/sites/3/2017/06/Chapter-7-Calibration-Questions.docx</a:t>
            </a:r>
            <a:r>
              <a:rPr lang="en-US" dirty="0"/>
              <a:t> </a:t>
            </a:r>
          </a:p>
          <a:p>
            <a:r>
              <a:rPr lang="en-US" dirty="0">
                <a:hlinkClick r:id="rId3"/>
              </a:rPr>
              <a:t>The Credence Calibration Game, by CFAR</a:t>
            </a:r>
            <a:endParaRPr lang="en-US" dirty="0"/>
          </a:p>
        </p:txBody>
      </p:sp>
      <p:sp>
        <p:nvSpPr>
          <p:cNvPr id="4" name="Slide Number Placeholder 3">
            <a:extLst>
              <a:ext uri="{FF2B5EF4-FFF2-40B4-BE49-F238E27FC236}">
                <a16:creationId xmlns:a16="http://schemas.microsoft.com/office/drawing/2014/main" id="{956F98A1-B288-46E9-9DE9-C7353C767A75}"/>
              </a:ext>
            </a:extLst>
          </p:cNvPr>
          <p:cNvSpPr>
            <a:spLocks noGrp="1"/>
          </p:cNvSpPr>
          <p:nvPr>
            <p:ph type="sldNum" sz="quarter" idx="12"/>
          </p:nvPr>
        </p:nvSpPr>
        <p:spPr/>
        <p:txBody>
          <a:bodyPr/>
          <a:lstStyle/>
          <a:p>
            <a:fld id="{D8C804A1-B6BA-5D40-98D1-9C3FE965D78F}" type="slidenum">
              <a:rPr lang="en-US" smtClean="0"/>
              <a:t>61</a:t>
            </a:fld>
            <a:endParaRPr lang="en-US"/>
          </a:p>
        </p:txBody>
      </p:sp>
    </p:spTree>
    <p:extLst>
      <p:ext uri="{BB962C8B-B14F-4D97-AF65-F5344CB8AC3E}">
        <p14:creationId xmlns:p14="http://schemas.microsoft.com/office/powerpoint/2010/main" val="108884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C77A-EC16-9F49-9703-2902CD6A6270}"/>
              </a:ext>
            </a:extLst>
          </p:cNvPr>
          <p:cNvSpPr>
            <a:spLocks noGrp="1"/>
          </p:cNvSpPr>
          <p:nvPr>
            <p:ph type="title"/>
          </p:nvPr>
        </p:nvSpPr>
        <p:spPr/>
        <p:txBody>
          <a:bodyPr/>
          <a:lstStyle/>
          <a:p>
            <a:r>
              <a:rPr lang="en-US" b="1" dirty="0"/>
              <a:t>Risk Quantification Illustration</a:t>
            </a:r>
          </a:p>
        </p:txBody>
      </p:sp>
      <p:sp>
        <p:nvSpPr>
          <p:cNvPr id="3" name="Content Placeholder 2">
            <a:extLst>
              <a:ext uri="{FF2B5EF4-FFF2-40B4-BE49-F238E27FC236}">
                <a16:creationId xmlns:a16="http://schemas.microsoft.com/office/drawing/2014/main" id="{BA77DA59-F60B-BD4F-9FDF-5EEDE6E366E5}"/>
              </a:ext>
            </a:extLst>
          </p:cNvPr>
          <p:cNvSpPr>
            <a:spLocks noGrp="1"/>
          </p:cNvSpPr>
          <p:nvPr>
            <p:ph idx="1"/>
          </p:nvPr>
        </p:nvSpPr>
        <p:spPr>
          <a:xfrm>
            <a:off x="838200" y="1825625"/>
            <a:ext cx="10515600" cy="2944297"/>
          </a:xfrm>
        </p:spPr>
        <p:txBody>
          <a:bodyPr/>
          <a:lstStyle/>
          <a:p>
            <a:pPr marL="0" indent="0">
              <a:buNone/>
            </a:pPr>
            <a:r>
              <a:rPr lang="en-US" dirty="0"/>
              <a:t>We might be getting ahead of ourselves here, but for some people it is easier to follow once they see where all of this will lead to.</a:t>
            </a:r>
          </a:p>
          <a:p>
            <a:pPr marL="0" indent="0">
              <a:buNone/>
            </a:pPr>
            <a:endParaRPr lang="en-US" dirty="0"/>
          </a:p>
        </p:txBody>
      </p:sp>
      <p:graphicFrame>
        <p:nvGraphicFramePr>
          <p:cNvPr id="4" name="Content Placeholder 5">
            <a:extLst>
              <a:ext uri="{FF2B5EF4-FFF2-40B4-BE49-F238E27FC236}">
                <a16:creationId xmlns:a16="http://schemas.microsoft.com/office/drawing/2014/main" id="{115CCB5A-C8E6-6D49-A6E5-EA06B71E1E04}"/>
              </a:ext>
            </a:extLst>
          </p:cNvPr>
          <p:cNvGraphicFramePr>
            <a:graphicFrameLocks/>
          </p:cNvGraphicFramePr>
          <p:nvPr>
            <p:extLst>
              <p:ext uri="{D42A27DB-BD31-4B8C-83A1-F6EECF244321}">
                <p14:modId xmlns:p14="http://schemas.microsoft.com/office/powerpoint/2010/main" val="670317708"/>
              </p:ext>
            </p:extLst>
          </p:nvPr>
        </p:nvGraphicFramePr>
        <p:xfrm>
          <a:off x="1867080" y="2740203"/>
          <a:ext cx="8457839" cy="2029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D0A4756F-28CA-A247-B1B8-642FD7DA6A69}"/>
              </a:ext>
            </a:extLst>
          </p:cNvPr>
          <p:cNvSpPr/>
          <p:nvPr/>
        </p:nvSpPr>
        <p:spPr>
          <a:xfrm>
            <a:off x="838200" y="5073226"/>
            <a:ext cx="10515600" cy="1643527"/>
          </a:xfrm>
          <a:prstGeom prst="rect">
            <a:avLst/>
          </a:prstGeom>
        </p:spPr>
        <p:txBody>
          <a:bodyPr vert="horz" lIns="91440" tIns="45720" rIns="91440" bIns="45720" rtlCol="0">
            <a:normAutofit/>
          </a:bodyPr>
          <a:lstStyle/>
          <a:p>
            <a:pPr>
              <a:lnSpc>
                <a:spcPct val="90000"/>
              </a:lnSpc>
              <a:spcBef>
                <a:spcPts val="1000"/>
              </a:spcBef>
            </a:pPr>
            <a:r>
              <a:rPr lang="en-US" sz="2800" dirty="0"/>
              <a:t>For now just understand that Risk in FAIR is a function of Loss Event Frequency (how often losses will be incurred) and the Loss Magnitude.</a:t>
            </a:r>
          </a:p>
        </p:txBody>
      </p:sp>
      <p:sp>
        <p:nvSpPr>
          <p:cNvPr id="6" name="Slide Number Placeholder 5">
            <a:extLst>
              <a:ext uri="{FF2B5EF4-FFF2-40B4-BE49-F238E27FC236}">
                <a16:creationId xmlns:a16="http://schemas.microsoft.com/office/drawing/2014/main" id="{77AD8B7D-0391-40E8-BA9A-2CCA3C7C9F5E}"/>
              </a:ext>
            </a:extLst>
          </p:cNvPr>
          <p:cNvSpPr>
            <a:spLocks noGrp="1"/>
          </p:cNvSpPr>
          <p:nvPr>
            <p:ph type="sldNum" sz="quarter" idx="12"/>
          </p:nvPr>
        </p:nvSpPr>
        <p:spPr/>
        <p:txBody>
          <a:bodyPr/>
          <a:lstStyle/>
          <a:p>
            <a:fld id="{D8C804A1-B6BA-5D40-98D1-9C3FE965D78F}" type="slidenum">
              <a:rPr lang="en-US" smtClean="0"/>
              <a:t>62</a:t>
            </a:fld>
            <a:endParaRPr lang="en-US"/>
          </a:p>
        </p:txBody>
      </p:sp>
    </p:spTree>
    <p:extLst>
      <p:ext uri="{BB962C8B-B14F-4D97-AF65-F5344CB8AC3E}">
        <p14:creationId xmlns:p14="http://schemas.microsoft.com/office/powerpoint/2010/main" val="2829086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7" idx="6"/>
            <a:endCxn id="9" idx="2"/>
          </p:cNvCxnSpPr>
          <p:nvPr/>
        </p:nvCxnSpPr>
        <p:spPr>
          <a:xfrm flipV="1">
            <a:off x="902218" y="5198073"/>
            <a:ext cx="4259197" cy="4725"/>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7" idx="6"/>
            <a:endCxn id="19" idx="2"/>
          </p:cNvCxnSpPr>
          <p:nvPr/>
        </p:nvCxnSpPr>
        <p:spPr>
          <a:xfrm flipV="1">
            <a:off x="6849497" y="5214799"/>
            <a:ext cx="4667651" cy="26762"/>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p:cNvGraphicFramePr>
            <a:graphicFrameLocks/>
          </p:cNvGraphicFramePr>
          <p:nvPr/>
        </p:nvGraphicFramePr>
        <p:xfrm>
          <a:off x="1867081" y="-113833"/>
          <a:ext cx="8457839" cy="2029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7"/>
          <p:cNvSpPr/>
          <p:nvPr/>
        </p:nvSpPr>
        <p:spPr>
          <a:xfrm>
            <a:off x="2073858" y="4970809"/>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grpSp>
        <p:nvGrpSpPr>
          <p:cNvPr id="30" name="Group 29"/>
          <p:cNvGrpSpPr/>
          <p:nvPr/>
        </p:nvGrpSpPr>
        <p:grpSpPr>
          <a:xfrm>
            <a:off x="406500" y="4951916"/>
            <a:ext cx="495718" cy="498741"/>
            <a:chOff x="184030" y="3860656"/>
            <a:chExt cx="371789" cy="374056"/>
          </a:xfrm>
        </p:grpSpPr>
        <p:sp>
          <p:nvSpPr>
            <p:cNvPr id="7" name="Oval 6"/>
            <p:cNvSpPr/>
            <p:nvPr/>
          </p:nvSpPr>
          <p:spPr>
            <a:xfrm>
              <a:off x="184030" y="3862923"/>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3" name="TextBox 12"/>
            <p:cNvSpPr txBox="1"/>
            <p:nvPr/>
          </p:nvSpPr>
          <p:spPr>
            <a:xfrm>
              <a:off x="231609" y="3860656"/>
              <a:ext cx="267141" cy="346249"/>
            </a:xfrm>
            <a:prstGeom prst="rect">
              <a:avLst/>
            </a:prstGeom>
            <a:noFill/>
            <a:ln>
              <a:noFill/>
            </a:ln>
          </p:spPr>
          <p:txBody>
            <a:bodyPr wrap="none" rtlCol="0">
              <a:spAutoFit/>
            </a:bodyPr>
            <a:lstStyle/>
            <a:p>
              <a:r>
                <a:rPr lang="en-US" sz="2400" b="1" dirty="0">
                  <a:solidFill>
                    <a:schemeClr val="bg1"/>
                  </a:solidFill>
                  <a:latin typeface="+mj-lt"/>
                </a:rPr>
                <a:t>1</a:t>
              </a:r>
            </a:p>
          </p:txBody>
        </p:sp>
      </p:grpSp>
      <p:sp>
        <p:nvSpPr>
          <p:cNvPr id="14" name="TextBox 13"/>
          <p:cNvSpPr txBox="1"/>
          <p:nvPr/>
        </p:nvSpPr>
        <p:spPr>
          <a:xfrm>
            <a:off x="2151638" y="4996628"/>
            <a:ext cx="356188" cy="461665"/>
          </a:xfrm>
          <a:prstGeom prst="rect">
            <a:avLst/>
          </a:prstGeom>
          <a:noFill/>
          <a:ln>
            <a:noFill/>
          </a:ln>
        </p:spPr>
        <p:txBody>
          <a:bodyPr wrap="none" rtlCol="0">
            <a:spAutoFit/>
          </a:bodyPr>
          <a:lstStyle/>
          <a:p>
            <a:r>
              <a:rPr lang="en-US" sz="2400" b="1" dirty="0">
                <a:solidFill>
                  <a:schemeClr val="bg1"/>
                </a:solidFill>
                <a:latin typeface="+mj-lt"/>
              </a:rPr>
              <a:t>5</a:t>
            </a:r>
          </a:p>
        </p:txBody>
      </p:sp>
      <p:sp>
        <p:nvSpPr>
          <p:cNvPr id="9" name="Oval 8"/>
          <p:cNvSpPr/>
          <p:nvPr/>
        </p:nvSpPr>
        <p:spPr>
          <a:xfrm>
            <a:off x="5161415" y="4950213"/>
            <a:ext cx="495718"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5" name="TextBox 14"/>
          <p:cNvSpPr txBox="1"/>
          <p:nvPr/>
        </p:nvSpPr>
        <p:spPr>
          <a:xfrm>
            <a:off x="5161415" y="4967239"/>
            <a:ext cx="602065" cy="461666"/>
          </a:xfrm>
          <a:prstGeom prst="rect">
            <a:avLst/>
          </a:prstGeom>
          <a:noFill/>
          <a:ln>
            <a:noFill/>
          </a:ln>
        </p:spPr>
        <p:txBody>
          <a:bodyPr wrap="square" rtlCol="0">
            <a:spAutoFit/>
          </a:bodyPr>
          <a:lstStyle/>
          <a:p>
            <a:r>
              <a:rPr lang="en-US" sz="2400" b="1" dirty="0">
                <a:solidFill>
                  <a:schemeClr val="bg1"/>
                </a:solidFill>
                <a:latin typeface="+mj-lt"/>
              </a:rPr>
              <a:t>12</a:t>
            </a:r>
          </a:p>
        </p:txBody>
      </p:sp>
      <p:sp>
        <p:nvSpPr>
          <p:cNvPr id="17" name="Oval 16"/>
          <p:cNvSpPr/>
          <p:nvPr/>
        </p:nvSpPr>
        <p:spPr>
          <a:xfrm>
            <a:off x="6353778" y="4993701"/>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8" name="Oval 17"/>
          <p:cNvSpPr/>
          <p:nvPr/>
        </p:nvSpPr>
        <p:spPr>
          <a:xfrm>
            <a:off x="7577334" y="4991395"/>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3" name="TextBox 22"/>
          <p:cNvSpPr txBox="1"/>
          <p:nvPr/>
        </p:nvSpPr>
        <p:spPr>
          <a:xfrm>
            <a:off x="6337783" y="5010728"/>
            <a:ext cx="527709" cy="461665"/>
          </a:xfrm>
          <a:prstGeom prst="rect">
            <a:avLst/>
          </a:prstGeom>
          <a:noFill/>
          <a:ln>
            <a:noFill/>
          </a:ln>
        </p:spPr>
        <p:txBody>
          <a:bodyPr wrap="none" rtlCol="0">
            <a:spAutoFit/>
          </a:bodyPr>
          <a:lstStyle/>
          <a:p>
            <a:r>
              <a:rPr lang="en-US" sz="2400" b="1" dirty="0">
                <a:solidFill>
                  <a:schemeClr val="bg1"/>
                </a:solidFill>
                <a:latin typeface="+mj-lt"/>
              </a:rPr>
              <a:t>10</a:t>
            </a:r>
          </a:p>
        </p:txBody>
      </p:sp>
      <p:sp>
        <p:nvSpPr>
          <p:cNvPr id="24" name="TextBox 23"/>
          <p:cNvSpPr txBox="1"/>
          <p:nvPr/>
        </p:nvSpPr>
        <p:spPr>
          <a:xfrm>
            <a:off x="7566546" y="5001176"/>
            <a:ext cx="527709" cy="461665"/>
          </a:xfrm>
          <a:prstGeom prst="rect">
            <a:avLst/>
          </a:prstGeom>
          <a:noFill/>
          <a:ln>
            <a:noFill/>
          </a:ln>
        </p:spPr>
        <p:txBody>
          <a:bodyPr wrap="none" rtlCol="0">
            <a:spAutoFit/>
          </a:bodyPr>
          <a:lstStyle/>
          <a:p>
            <a:r>
              <a:rPr lang="en-US" sz="2400" b="1" dirty="0">
                <a:solidFill>
                  <a:schemeClr val="bg1"/>
                </a:solidFill>
                <a:latin typeface="+mj-lt"/>
              </a:rPr>
              <a:t>70</a:t>
            </a:r>
          </a:p>
        </p:txBody>
      </p:sp>
      <p:grpSp>
        <p:nvGrpSpPr>
          <p:cNvPr id="12" name="Group 11"/>
          <p:cNvGrpSpPr/>
          <p:nvPr/>
        </p:nvGrpSpPr>
        <p:grpSpPr>
          <a:xfrm>
            <a:off x="11427744" y="4966939"/>
            <a:ext cx="699231" cy="495719"/>
            <a:chOff x="8122860" y="3863990"/>
            <a:chExt cx="524423" cy="371789"/>
          </a:xfrm>
        </p:grpSpPr>
        <p:sp>
          <p:nvSpPr>
            <p:cNvPr id="19" name="Oval 18"/>
            <p:cNvSpPr/>
            <p:nvPr/>
          </p:nvSpPr>
          <p:spPr>
            <a:xfrm>
              <a:off x="8189913" y="3863990"/>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5" name="TextBox 24"/>
            <p:cNvSpPr txBox="1"/>
            <p:nvPr/>
          </p:nvSpPr>
          <p:spPr>
            <a:xfrm>
              <a:off x="8122860" y="3867824"/>
              <a:ext cx="524423" cy="346249"/>
            </a:xfrm>
            <a:prstGeom prst="rect">
              <a:avLst/>
            </a:prstGeom>
            <a:noFill/>
            <a:ln>
              <a:noFill/>
            </a:ln>
          </p:spPr>
          <p:txBody>
            <a:bodyPr wrap="none" rtlCol="0">
              <a:spAutoFit/>
            </a:bodyPr>
            <a:lstStyle/>
            <a:p>
              <a:r>
                <a:rPr lang="en-US" sz="2400" b="1" dirty="0">
                  <a:solidFill>
                    <a:schemeClr val="bg1"/>
                  </a:solidFill>
                  <a:latin typeface="+mj-lt"/>
                </a:rPr>
                <a:t>300</a:t>
              </a:r>
            </a:p>
          </p:txBody>
        </p:sp>
      </p:grpSp>
      <p:pic>
        <p:nvPicPr>
          <p:cNvPr id="11" name="Pictur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188457" y="2233203"/>
            <a:ext cx="5773764" cy="2666964"/>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95532" y="2151924"/>
            <a:ext cx="5227523" cy="2755481"/>
          </a:xfrm>
          <a:prstGeom prst="rect">
            <a:avLst/>
          </a:prstGeom>
        </p:spPr>
      </p:pic>
      <p:sp>
        <p:nvSpPr>
          <p:cNvPr id="2" name="Rectangle 1">
            <a:extLst>
              <a:ext uri="{FF2B5EF4-FFF2-40B4-BE49-F238E27FC236}">
                <a16:creationId xmlns:a16="http://schemas.microsoft.com/office/drawing/2014/main" id="{70B40BD6-907C-9A49-B890-40260BB9660B}"/>
              </a:ext>
            </a:extLst>
          </p:cNvPr>
          <p:cNvSpPr/>
          <p:nvPr/>
        </p:nvSpPr>
        <p:spPr>
          <a:xfrm>
            <a:off x="406499" y="5656169"/>
            <a:ext cx="11555721" cy="830997"/>
          </a:xfrm>
          <a:prstGeom prst="rect">
            <a:avLst/>
          </a:prstGeom>
        </p:spPr>
        <p:txBody>
          <a:bodyPr wrap="square">
            <a:spAutoFit/>
          </a:bodyPr>
          <a:lstStyle/>
          <a:p>
            <a:r>
              <a:rPr lang="en-US" sz="2400" dirty="0"/>
              <a:t>Imagine you defined two ranges one for Loss Event Frequency and one for Loss Magnitude.</a:t>
            </a:r>
          </a:p>
          <a:p>
            <a:r>
              <a:rPr lang="en-US" sz="2400" dirty="0"/>
              <a:t>These get transformed into distributions, visualized here as histograms (instead of a curve).</a:t>
            </a:r>
          </a:p>
        </p:txBody>
      </p:sp>
      <p:sp>
        <p:nvSpPr>
          <p:cNvPr id="3" name="Slide Number Placeholder 2">
            <a:extLst>
              <a:ext uri="{FF2B5EF4-FFF2-40B4-BE49-F238E27FC236}">
                <a16:creationId xmlns:a16="http://schemas.microsoft.com/office/drawing/2014/main" id="{7355B3FD-0B45-4CCD-8584-1E947B886F93}"/>
              </a:ext>
            </a:extLst>
          </p:cNvPr>
          <p:cNvSpPr>
            <a:spLocks noGrp="1"/>
          </p:cNvSpPr>
          <p:nvPr>
            <p:ph type="sldNum" sz="quarter" idx="12"/>
          </p:nvPr>
        </p:nvSpPr>
        <p:spPr/>
        <p:txBody>
          <a:bodyPr/>
          <a:lstStyle/>
          <a:p>
            <a:fld id="{D8C804A1-B6BA-5D40-98D1-9C3FE965D78F}" type="slidenum">
              <a:rPr lang="en-US" smtClean="0"/>
              <a:t>63</a:t>
            </a:fld>
            <a:endParaRPr lang="en-US"/>
          </a:p>
        </p:txBody>
      </p:sp>
    </p:spTree>
    <p:custDataLst>
      <p:tags r:id="rId1"/>
    </p:custDataLst>
    <p:extLst>
      <p:ext uri="{BB962C8B-B14F-4D97-AF65-F5344CB8AC3E}">
        <p14:creationId xmlns:p14="http://schemas.microsoft.com/office/powerpoint/2010/main" val="8141964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7" idx="6"/>
            <a:endCxn id="9" idx="2"/>
          </p:cNvCxnSpPr>
          <p:nvPr/>
        </p:nvCxnSpPr>
        <p:spPr>
          <a:xfrm flipV="1">
            <a:off x="902218" y="5198073"/>
            <a:ext cx="4259197" cy="4725"/>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7" idx="6"/>
            <a:endCxn id="19" idx="2"/>
          </p:cNvCxnSpPr>
          <p:nvPr/>
        </p:nvCxnSpPr>
        <p:spPr>
          <a:xfrm flipV="1">
            <a:off x="6849497" y="5214799"/>
            <a:ext cx="4667651" cy="26762"/>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p:cNvGraphicFramePr>
            <a:graphicFrameLocks/>
          </p:cNvGraphicFramePr>
          <p:nvPr/>
        </p:nvGraphicFramePr>
        <p:xfrm>
          <a:off x="1867081" y="-113833"/>
          <a:ext cx="8457839" cy="2029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7"/>
          <p:cNvSpPr/>
          <p:nvPr/>
        </p:nvSpPr>
        <p:spPr>
          <a:xfrm>
            <a:off x="2073858" y="4970809"/>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grpSp>
        <p:nvGrpSpPr>
          <p:cNvPr id="30" name="Group 29"/>
          <p:cNvGrpSpPr/>
          <p:nvPr/>
        </p:nvGrpSpPr>
        <p:grpSpPr>
          <a:xfrm>
            <a:off x="406500" y="4951916"/>
            <a:ext cx="495718" cy="498741"/>
            <a:chOff x="184030" y="3860656"/>
            <a:chExt cx="371789" cy="374056"/>
          </a:xfrm>
        </p:grpSpPr>
        <p:sp>
          <p:nvSpPr>
            <p:cNvPr id="7" name="Oval 6"/>
            <p:cNvSpPr/>
            <p:nvPr/>
          </p:nvSpPr>
          <p:spPr>
            <a:xfrm>
              <a:off x="184030" y="3862923"/>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3" name="TextBox 12"/>
            <p:cNvSpPr txBox="1"/>
            <p:nvPr/>
          </p:nvSpPr>
          <p:spPr>
            <a:xfrm>
              <a:off x="231609" y="3860656"/>
              <a:ext cx="267141" cy="346249"/>
            </a:xfrm>
            <a:prstGeom prst="rect">
              <a:avLst/>
            </a:prstGeom>
            <a:noFill/>
            <a:ln>
              <a:noFill/>
            </a:ln>
          </p:spPr>
          <p:txBody>
            <a:bodyPr wrap="none" rtlCol="0">
              <a:spAutoFit/>
            </a:bodyPr>
            <a:lstStyle/>
            <a:p>
              <a:r>
                <a:rPr lang="en-US" sz="2400" b="1" dirty="0">
                  <a:solidFill>
                    <a:schemeClr val="bg1"/>
                  </a:solidFill>
                  <a:latin typeface="+mj-lt"/>
                </a:rPr>
                <a:t>1</a:t>
              </a:r>
            </a:p>
          </p:txBody>
        </p:sp>
      </p:grpSp>
      <p:sp>
        <p:nvSpPr>
          <p:cNvPr id="14" name="TextBox 13"/>
          <p:cNvSpPr txBox="1"/>
          <p:nvPr/>
        </p:nvSpPr>
        <p:spPr>
          <a:xfrm>
            <a:off x="2151638" y="4996628"/>
            <a:ext cx="356188" cy="461665"/>
          </a:xfrm>
          <a:prstGeom prst="rect">
            <a:avLst/>
          </a:prstGeom>
          <a:noFill/>
          <a:ln>
            <a:noFill/>
          </a:ln>
        </p:spPr>
        <p:txBody>
          <a:bodyPr wrap="none" rtlCol="0">
            <a:spAutoFit/>
          </a:bodyPr>
          <a:lstStyle/>
          <a:p>
            <a:r>
              <a:rPr lang="en-US" sz="2400" b="1" dirty="0">
                <a:solidFill>
                  <a:schemeClr val="bg1"/>
                </a:solidFill>
                <a:latin typeface="+mj-lt"/>
              </a:rPr>
              <a:t>5</a:t>
            </a:r>
          </a:p>
        </p:txBody>
      </p:sp>
      <p:sp>
        <p:nvSpPr>
          <p:cNvPr id="9" name="Oval 8"/>
          <p:cNvSpPr/>
          <p:nvPr/>
        </p:nvSpPr>
        <p:spPr>
          <a:xfrm>
            <a:off x="5161415" y="4950213"/>
            <a:ext cx="495718"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5" name="TextBox 14"/>
          <p:cNvSpPr txBox="1"/>
          <p:nvPr/>
        </p:nvSpPr>
        <p:spPr>
          <a:xfrm>
            <a:off x="5161415" y="4967239"/>
            <a:ext cx="602065" cy="461666"/>
          </a:xfrm>
          <a:prstGeom prst="rect">
            <a:avLst/>
          </a:prstGeom>
          <a:noFill/>
          <a:ln>
            <a:noFill/>
          </a:ln>
        </p:spPr>
        <p:txBody>
          <a:bodyPr wrap="square" rtlCol="0">
            <a:spAutoFit/>
          </a:bodyPr>
          <a:lstStyle/>
          <a:p>
            <a:r>
              <a:rPr lang="en-US" sz="2400" b="1" dirty="0">
                <a:solidFill>
                  <a:schemeClr val="bg1"/>
                </a:solidFill>
                <a:latin typeface="+mj-lt"/>
              </a:rPr>
              <a:t>12</a:t>
            </a:r>
          </a:p>
        </p:txBody>
      </p:sp>
      <p:sp>
        <p:nvSpPr>
          <p:cNvPr id="17" name="Oval 16"/>
          <p:cNvSpPr/>
          <p:nvPr/>
        </p:nvSpPr>
        <p:spPr>
          <a:xfrm>
            <a:off x="6353778" y="4993701"/>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8" name="Oval 17"/>
          <p:cNvSpPr/>
          <p:nvPr/>
        </p:nvSpPr>
        <p:spPr>
          <a:xfrm>
            <a:off x="7577334" y="4991395"/>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3" name="TextBox 22"/>
          <p:cNvSpPr txBox="1"/>
          <p:nvPr/>
        </p:nvSpPr>
        <p:spPr>
          <a:xfrm>
            <a:off x="6337783" y="5010728"/>
            <a:ext cx="527709" cy="461665"/>
          </a:xfrm>
          <a:prstGeom prst="rect">
            <a:avLst/>
          </a:prstGeom>
          <a:noFill/>
          <a:ln>
            <a:noFill/>
          </a:ln>
        </p:spPr>
        <p:txBody>
          <a:bodyPr wrap="none" rtlCol="0">
            <a:spAutoFit/>
          </a:bodyPr>
          <a:lstStyle/>
          <a:p>
            <a:r>
              <a:rPr lang="en-US" sz="2400" b="1" dirty="0">
                <a:solidFill>
                  <a:schemeClr val="bg1"/>
                </a:solidFill>
                <a:latin typeface="+mj-lt"/>
              </a:rPr>
              <a:t>10</a:t>
            </a:r>
          </a:p>
        </p:txBody>
      </p:sp>
      <p:sp>
        <p:nvSpPr>
          <p:cNvPr id="24" name="TextBox 23"/>
          <p:cNvSpPr txBox="1"/>
          <p:nvPr/>
        </p:nvSpPr>
        <p:spPr>
          <a:xfrm>
            <a:off x="7566546" y="5001176"/>
            <a:ext cx="527709" cy="461665"/>
          </a:xfrm>
          <a:prstGeom prst="rect">
            <a:avLst/>
          </a:prstGeom>
          <a:noFill/>
          <a:ln>
            <a:noFill/>
          </a:ln>
        </p:spPr>
        <p:txBody>
          <a:bodyPr wrap="none" rtlCol="0">
            <a:spAutoFit/>
          </a:bodyPr>
          <a:lstStyle/>
          <a:p>
            <a:r>
              <a:rPr lang="en-US" sz="2400" b="1" dirty="0">
                <a:solidFill>
                  <a:schemeClr val="bg1"/>
                </a:solidFill>
                <a:latin typeface="+mj-lt"/>
              </a:rPr>
              <a:t>70</a:t>
            </a:r>
          </a:p>
        </p:txBody>
      </p:sp>
      <p:grpSp>
        <p:nvGrpSpPr>
          <p:cNvPr id="12" name="Group 11"/>
          <p:cNvGrpSpPr/>
          <p:nvPr/>
        </p:nvGrpSpPr>
        <p:grpSpPr>
          <a:xfrm>
            <a:off x="11427744" y="4966939"/>
            <a:ext cx="699231" cy="495719"/>
            <a:chOff x="8122860" y="3863990"/>
            <a:chExt cx="524423" cy="371789"/>
          </a:xfrm>
        </p:grpSpPr>
        <p:sp>
          <p:nvSpPr>
            <p:cNvPr id="19" name="Oval 18"/>
            <p:cNvSpPr/>
            <p:nvPr/>
          </p:nvSpPr>
          <p:spPr>
            <a:xfrm>
              <a:off x="8189913" y="3863990"/>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5" name="TextBox 24"/>
            <p:cNvSpPr txBox="1"/>
            <p:nvPr/>
          </p:nvSpPr>
          <p:spPr>
            <a:xfrm>
              <a:off x="8122860" y="3867824"/>
              <a:ext cx="524423" cy="346249"/>
            </a:xfrm>
            <a:prstGeom prst="rect">
              <a:avLst/>
            </a:prstGeom>
            <a:noFill/>
            <a:ln>
              <a:noFill/>
            </a:ln>
          </p:spPr>
          <p:txBody>
            <a:bodyPr wrap="none" rtlCol="0">
              <a:spAutoFit/>
            </a:bodyPr>
            <a:lstStyle/>
            <a:p>
              <a:r>
                <a:rPr lang="en-US" sz="2400" b="1" dirty="0">
                  <a:solidFill>
                    <a:schemeClr val="bg1"/>
                  </a:solidFill>
                  <a:latin typeface="+mj-lt"/>
                </a:rPr>
                <a:t>300</a:t>
              </a:r>
            </a:p>
          </p:txBody>
        </p:sp>
      </p:grpSp>
      <p:pic>
        <p:nvPicPr>
          <p:cNvPr id="11" name="Pictur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188457" y="2233203"/>
            <a:ext cx="5773764" cy="2666964"/>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95532" y="2151924"/>
            <a:ext cx="5227523" cy="2755481"/>
          </a:xfrm>
          <a:prstGeom prst="rect">
            <a:avLst/>
          </a:prstGeom>
        </p:spPr>
      </p:pic>
      <p:sp>
        <p:nvSpPr>
          <p:cNvPr id="3" name="TextBox 2">
            <a:extLst>
              <a:ext uri="{FF2B5EF4-FFF2-40B4-BE49-F238E27FC236}">
                <a16:creationId xmlns:a16="http://schemas.microsoft.com/office/drawing/2014/main" id="{3C8DFEF2-34F0-B64E-A64A-1F44B6E26E6F}"/>
              </a:ext>
            </a:extLst>
          </p:cNvPr>
          <p:cNvSpPr txBox="1"/>
          <p:nvPr/>
        </p:nvSpPr>
        <p:spPr>
          <a:xfrm>
            <a:off x="406500" y="5801746"/>
            <a:ext cx="11305209" cy="646331"/>
          </a:xfrm>
          <a:prstGeom prst="rect">
            <a:avLst/>
          </a:prstGeom>
          <a:noFill/>
        </p:spPr>
        <p:txBody>
          <a:bodyPr wrap="square" rtlCol="0">
            <a:spAutoFit/>
          </a:bodyPr>
          <a:lstStyle/>
          <a:p>
            <a:r>
              <a:rPr lang="en-US" dirty="0"/>
              <a:t>Imagine we pick a random value from each range, for example 5.1 and $162.5K. If we multiple these two values we get the loss exposure of one particular scenario that might unfold.</a:t>
            </a:r>
          </a:p>
        </p:txBody>
      </p:sp>
      <p:sp>
        <p:nvSpPr>
          <p:cNvPr id="10" name="Oval 9">
            <a:extLst>
              <a:ext uri="{FF2B5EF4-FFF2-40B4-BE49-F238E27FC236}">
                <a16:creationId xmlns:a16="http://schemas.microsoft.com/office/drawing/2014/main" id="{7B3EAAC2-7AEB-094B-9B30-7B6FA61AD2B1}"/>
              </a:ext>
            </a:extLst>
          </p:cNvPr>
          <p:cNvSpPr/>
          <p:nvPr/>
        </p:nvSpPr>
        <p:spPr>
          <a:xfrm>
            <a:off x="9197176" y="4461617"/>
            <a:ext cx="157018" cy="1570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179F8F8-10ED-3942-A4F2-F55A72AB30D8}"/>
              </a:ext>
            </a:extLst>
          </p:cNvPr>
          <p:cNvSpPr/>
          <p:nvPr/>
        </p:nvSpPr>
        <p:spPr>
          <a:xfrm>
            <a:off x="2350808" y="4388821"/>
            <a:ext cx="157018" cy="1570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A77B893-0A3D-4C4E-9551-3F5AC07F00FD}"/>
              </a:ext>
            </a:extLst>
          </p:cNvPr>
          <p:cNvSpPr>
            <a:spLocks noGrp="1"/>
          </p:cNvSpPr>
          <p:nvPr>
            <p:ph type="sldNum" sz="quarter" idx="12"/>
          </p:nvPr>
        </p:nvSpPr>
        <p:spPr/>
        <p:txBody>
          <a:bodyPr/>
          <a:lstStyle/>
          <a:p>
            <a:fld id="{D8C804A1-B6BA-5D40-98D1-9C3FE965D78F}" type="slidenum">
              <a:rPr lang="en-US" smtClean="0"/>
              <a:t>64</a:t>
            </a:fld>
            <a:endParaRPr lang="en-US"/>
          </a:p>
        </p:txBody>
      </p:sp>
    </p:spTree>
    <p:custDataLst>
      <p:tags r:id="rId1"/>
    </p:custDataLst>
    <p:extLst>
      <p:ext uri="{BB962C8B-B14F-4D97-AF65-F5344CB8AC3E}">
        <p14:creationId xmlns:p14="http://schemas.microsoft.com/office/powerpoint/2010/main" val="27592024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7" idx="6"/>
            <a:endCxn id="9" idx="2"/>
          </p:cNvCxnSpPr>
          <p:nvPr/>
        </p:nvCxnSpPr>
        <p:spPr>
          <a:xfrm flipV="1">
            <a:off x="902218" y="5198073"/>
            <a:ext cx="4259197" cy="4725"/>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7" idx="6"/>
            <a:endCxn id="19" idx="2"/>
          </p:cNvCxnSpPr>
          <p:nvPr/>
        </p:nvCxnSpPr>
        <p:spPr>
          <a:xfrm flipV="1">
            <a:off x="6849497" y="5214799"/>
            <a:ext cx="4667651" cy="26762"/>
          </a:xfrm>
          <a:prstGeom prst="line">
            <a:avLst/>
          </a:prstGeom>
          <a:ln w="63500">
            <a:solidFill>
              <a:srgbClr val="294A80"/>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p:cNvGraphicFramePr>
            <a:graphicFrameLocks/>
          </p:cNvGraphicFramePr>
          <p:nvPr/>
        </p:nvGraphicFramePr>
        <p:xfrm>
          <a:off x="1867081" y="-113833"/>
          <a:ext cx="8457839" cy="2029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 7"/>
          <p:cNvSpPr/>
          <p:nvPr/>
        </p:nvSpPr>
        <p:spPr>
          <a:xfrm>
            <a:off x="2073858" y="4970809"/>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grpSp>
        <p:nvGrpSpPr>
          <p:cNvPr id="30" name="Group 29"/>
          <p:cNvGrpSpPr/>
          <p:nvPr/>
        </p:nvGrpSpPr>
        <p:grpSpPr>
          <a:xfrm>
            <a:off x="406500" y="4951916"/>
            <a:ext cx="495718" cy="498741"/>
            <a:chOff x="184030" y="3860656"/>
            <a:chExt cx="371789" cy="374056"/>
          </a:xfrm>
        </p:grpSpPr>
        <p:sp>
          <p:nvSpPr>
            <p:cNvPr id="7" name="Oval 6"/>
            <p:cNvSpPr/>
            <p:nvPr/>
          </p:nvSpPr>
          <p:spPr>
            <a:xfrm>
              <a:off x="184030" y="3862923"/>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3" name="TextBox 12"/>
            <p:cNvSpPr txBox="1"/>
            <p:nvPr/>
          </p:nvSpPr>
          <p:spPr>
            <a:xfrm>
              <a:off x="231609" y="3860656"/>
              <a:ext cx="267141" cy="346249"/>
            </a:xfrm>
            <a:prstGeom prst="rect">
              <a:avLst/>
            </a:prstGeom>
            <a:noFill/>
            <a:ln>
              <a:noFill/>
            </a:ln>
          </p:spPr>
          <p:txBody>
            <a:bodyPr wrap="none" rtlCol="0">
              <a:spAutoFit/>
            </a:bodyPr>
            <a:lstStyle/>
            <a:p>
              <a:r>
                <a:rPr lang="en-US" sz="2400" b="1" dirty="0">
                  <a:solidFill>
                    <a:schemeClr val="bg1"/>
                  </a:solidFill>
                  <a:latin typeface="+mj-lt"/>
                </a:rPr>
                <a:t>1</a:t>
              </a:r>
            </a:p>
          </p:txBody>
        </p:sp>
      </p:grpSp>
      <p:sp>
        <p:nvSpPr>
          <p:cNvPr id="14" name="TextBox 13"/>
          <p:cNvSpPr txBox="1"/>
          <p:nvPr/>
        </p:nvSpPr>
        <p:spPr>
          <a:xfrm>
            <a:off x="2151638" y="4996628"/>
            <a:ext cx="356188" cy="461665"/>
          </a:xfrm>
          <a:prstGeom prst="rect">
            <a:avLst/>
          </a:prstGeom>
          <a:noFill/>
          <a:ln>
            <a:noFill/>
          </a:ln>
        </p:spPr>
        <p:txBody>
          <a:bodyPr wrap="none" rtlCol="0">
            <a:spAutoFit/>
          </a:bodyPr>
          <a:lstStyle/>
          <a:p>
            <a:r>
              <a:rPr lang="en-US" sz="2400" b="1" dirty="0">
                <a:solidFill>
                  <a:schemeClr val="bg1"/>
                </a:solidFill>
                <a:latin typeface="+mj-lt"/>
              </a:rPr>
              <a:t>5</a:t>
            </a:r>
          </a:p>
        </p:txBody>
      </p:sp>
      <p:sp>
        <p:nvSpPr>
          <p:cNvPr id="9" name="Oval 8"/>
          <p:cNvSpPr/>
          <p:nvPr/>
        </p:nvSpPr>
        <p:spPr>
          <a:xfrm>
            <a:off x="5161415" y="4950213"/>
            <a:ext cx="495718"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5" name="TextBox 14"/>
          <p:cNvSpPr txBox="1"/>
          <p:nvPr/>
        </p:nvSpPr>
        <p:spPr>
          <a:xfrm>
            <a:off x="5161415" y="4967239"/>
            <a:ext cx="602065" cy="461666"/>
          </a:xfrm>
          <a:prstGeom prst="rect">
            <a:avLst/>
          </a:prstGeom>
          <a:noFill/>
          <a:ln>
            <a:noFill/>
          </a:ln>
        </p:spPr>
        <p:txBody>
          <a:bodyPr wrap="square" rtlCol="0">
            <a:spAutoFit/>
          </a:bodyPr>
          <a:lstStyle/>
          <a:p>
            <a:r>
              <a:rPr lang="en-US" sz="2400" b="1" dirty="0">
                <a:solidFill>
                  <a:schemeClr val="bg1"/>
                </a:solidFill>
                <a:latin typeface="+mj-lt"/>
              </a:rPr>
              <a:t>12</a:t>
            </a:r>
          </a:p>
        </p:txBody>
      </p:sp>
      <p:sp>
        <p:nvSpPr>
          <p:cNvPr id="17" name="Oval 16"/>
          <p:cNvSpPr/>
          <p:nvPr/>
        </p:nvSpPr>
        <p:spPr>
          <a:xfrm>
            <a:off x="6353778" y="4993701"/>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18" name="Oval 17"/>
          <p:cNvSpPr/>
          <p:nvPr/>
        </p:nvSpPr>
        <p:spPr>
          <a:xfrm>
            <a:off x="7577334" y="4991395"/>
            <a:ext cx="495719" cy="49571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3" name="TextBox 22"/>
          <p:cNvSpPr txBox="1"/>
          <p:nvPr/>
        </p:nvSpPr>
        <p:spPr>
          <a:xfrm>
            <a:off x="6337783" y="5010728"/>
            <a:ext cx="527709" cy="461665"/>
          </a:xfrm>
          <a:prstGeom prst="rect">
            <a:avLst/>
          </a:prstGeom>
          <a:noFill/>
          <a:ln>
            <a:noFill/>
          </a:ln>
        </p:spPr>
        <p:txBody>
          <a:bodyPr wrap="none" rtlCol="0">
            <a:spAutoFit/>
          </a:bodyPr>
          <a:lstStyle/>
          <a:p>
            <a:r>
              <a:rPr lang="en-US" sz="2400" b="1" dirty="0">
                <a:solidFill>
                  <a:schemeClr val="bg1"/>
                </a:solidFill>
                <a:latin typeface="+mj-lt"/>
              </a:rPr>
              <a:t>10</a:t>
            </a:r>
          </a:p>
        </p:txBody>
      </p:sp>
      <p:sp>
        <p:nvSpPr>
          <p:cNvPr id="24" name="TextBox 23"/>
          <p:cNvSpPr txBox="1"/>
          <p:nvPr/>
        </p:nvSpPr>
        <p:spPr>
          <a:xfrm>
            <a:off x="7566546" y="5001176"/>
            <a:ext cx="527709" cy="461665"/>
          </a:xfrm>
          <a:prstGeom prst="rect">
            <a:avLst/>
          </a:prstGeom>
          <a:noFill/>
          <a:ln>
            <a:noFill/>
          </a:ln>
        </p:spPr>
        <p:txBody>
          <a:bodyPr wrap="none" rtlCol="0">
            <a:spAutoFit/>
          </a:bodyPr>
          <a:lstStyle/>
          <a:p>
            <a:r>
              <a:rPr lang="en-US" sz="2400" b="1" dirty="0">
                <a:solidFill>
                  <a:schemeClr val="bg1"/>
                </a:solidFill>
                <a:latin typeface="+mj-lt"/>
              </a:rPr>
              <a:t>70</a:t>
            </a:r>
          </a:p>
        </p:txBody>
      </p:sp>
      <p:grpSp>
        <p:nvGrpSpPr>
          <p:cNvPr id="12" name="Group 11"/>
          <p:cNvGrpSpPr/>
          <p:nvPr/>
        </p:nvGrpSpPr>
        <p:grpSpPr>
          <a:xfrm>
            <a:off x="11427744" y="4966939"/>
            <a:ext cx="699231" cy="495719"/>
            <a:chOff x="8122860" y="3863990"/>
            <a:chExt cx="524423" cy="371789"/>
          </a:xfrm>
        </p:grpSpPr>
        <p:sp>
          <p:nvSpPr>
            <p:cNvPr id="19" name="Oval 18"/>
            <p:cNvSpPr/>
            <p:nvPr/>
          </p:nvSpPr>
          <p:spPr>
            <a:xfrm>
              <a:off x="8189913" y="3863990"/>
              <a:ext cx="371789" cy="371789"/>
            </a:xfrm>
            <a:prstGeom prst="ellipse">
              <a:avLst/>
            </a:prstGeom>
            <a:solidFill>
              <a:srgbClr val="29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sp>
          <p:nvSpPr>
            <p:cNvPr id="25" name="TextBox 24"/>
            <p:cNvSpPr txBox="1"/>
            <p:nvPr/>
          </p:nvSpPr>
          <p:spPr>
            <a:xfrm>
              <a:off x="8122860" y="3867824"/>
              <a:ext cx="524423" cy="346249"/>
            </a:xfrm>
            <a:prstGeom prst="rect">
              <a:avLst/>
            </a:prstGeom>
            <a:noFill/>
            <a:ln>
              <a:noFill/>
            </a:ln>
          </p:spPr>
          <p:txBody>
            <a:bodyPr wrap="none" rtlCol="0">
              <a:spAutoFit/>
            </a:bodyPr>
            <a:lstStyle/>
            <a:p>
              <a:r>
                <a:rPr lang="en-US" sz="2400" b="1" dirty="0">
                  <a:solidFill>
                    <a:schemeClr val="bg1"/>
                  </a:solidFill>
                  <a:latin typeface="+mj-lt"/>
                </a:rPr>
                <a:t>300</a:t>
              </a:r>
            </a:p>
          </p:txBody>
        </p:sp>
      </p:grpSp>
      <p:pic>
        <p:nvPicPr>
          <p:cNvPr id="11" name="Pictur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188457" y="2233203"/>
            <a:ext cx="5773764" cy="2666964"/>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95532" y="2151924"/>
            <a:ext cx="5227523" cy="2755481"/>
          </a:xfrm>
          <a:prstGeom prst="rect">
            <a:avLst/>
          </a:prstGeom>
        </p:spPr>
      </p:pic>
      <p:sp>
        <p:nvSpPr>
          <p:cNvPr id="3" name="TextBox 2">
            <a:extLst>
              <a:ext uri="{FF2B5EF4-FFF2-40B4-BE49-F238E27FC236}">
                <a16:creationId xmlns:a16="http://schemas.microsoft.com/office/drawing/2014/main" id="{3C8DFEF2-34F0-B64E-A64A-1F44B6E26E6F}"/>
              </a:ext>
            </a:extLst>
          </p:cNvPr>
          <p:cNvSpPr txBox="1"/>
          <p:nvPr/>
        </p:nvSpPr>
        <p:spPr>
          <a:xfrm>
            <a:off x="406500" y="5801746"/>
            <a:ext cx="11305209" cy="707886"/>
          </a:xfrm>
          <a:prstGeom prst="rect">
            <a:avLst/>
          </a:prstGeom>
          <a:noFill/>
        </p:spPr>
        <p:txBody>
          <a:bodyPr wrap="square" rtlCol="0">
            <a:spAutoFit/>
          </a:bodyPr>
          <a:lstStyle/>
          <a:p>
            <a:r>
              <a:rPr lang="en-US" sz="2000" dirty="0"/>
              <a:t>Now we just keep repeating picking values randomly, however the higher the bar the more often the algorithm picks values from that range. After each pick we multiply and record the result.</a:t>
            </a:r>
          </a:p>
        </p:txBody>
      </p:sp>
      <p:sp>
        <p:nvSpPr>
          <p:cNvPr id="2" name="Slide Number Placeholder 1">
            <a:extLst>
              <a:ext uri="{FF2B5EF4-FFF2-40B4-BE49-F238E27FC236}">
                <a16:creationId xmlns:a16="http://schemas.microsoft.com/office/drawing/2014/main" id="{A484F2B5-1338-49AD-B766-D427453E419E}"/>
              </a:ext>
            </a:extLst>
          </p:cNvPr>
          <p:cNvSpPr>
            <a:spLocks noGrp="1"/>
          </p:cNvSpPr>
          <p:nvPr>
            <p:ph type="sldNum" sz="quarter" idx="12"/>
          </p:nvPr>
        </p:nvSpPr>
        <p:spPr/>
        <p:txBody>
          <a:bodyPr/>
          <a:lstStyle/>
          <a:p>
            <a:fld id="{D8C804A1-B6BA-5D40-98D1-9C3FE965D78F}" type="slidenum">
              <a:rPr lang="en-US" smtClean="0"/>
              <a:t>65</a:t>
            </a:fld>
            <a:endParaRPr lang="en-US"/>
          </a:p>
        </p:txBody>
      </p:sp>
    </p:spTree>
    <p:custDataLst>
      <p:tags r:id="rId1"/>
    </p:custDataLst>
    <p:extLst>
      <p:ext uri="{BB962C8B-B14F-4D97-AF65-F5344CB8AC3E}">
        <p14:creationId xmlns:p14="http://schemas.microsoft.com/office/powerpoint/2010/main" val="11585165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ED1FA2-96E6-2B43-A4AF-DAB99E0E5603}"/>
              </a:ext>
            </a:extLst>
          </p:cNvPr>
          <p:cNvSpPr>
            <a:spLocks noGrp="1"/>
          </p:cNvSpPr>
          <p:nvPr>
            <p:ph type="sldNum" sz="quarter" idx="12"/>
          </p:nvPr>
        </p:nvSpPr>
        <p:spPr/>
        <p:txBody>
          <a:bodyPr/>
          <a:lstStyle/>
          <a:p>
            <a:fld id="{D8C804A1-B6BA-5D40-98D1-9C3FE965D78F}" type="slidenum">
              <a:rPr lang="en-US" smtClean="0"/>
              <a:t>66</a:t>
            </a:fld>
            <a:endParaRPr lang="en-US"/>
          </a:p>
        </p:txBody>
      </p:sp>
      <p:pic>
        <p:nvPicPr>
          <p:cNvPr id="7" name="Picture 6" descr="A close up of a map&#10;&#10;Description automatically generated">
            <a:extLst>
              <a:ext uri="{FF2B5EF4-FFF2-40B4-BE49-F238E27FC236}">
                <a16:creationId xmlns:a16="http://schemas.microsoft.com/office/drawing/2014/main" id="{7C738E65-8BB0-5F41-9429-157466817BAD}"/>
              </a:ext>
            </a:extLst>
          </p:cNvPr>
          <p:cNvPicPr>
            <a:picLocks noChangeAspect="1"/>
          </p:cNvPicPr>
          <p:nvPr/>
        </p:nvPicPr>
        <p:blipFill>
          <a:blip r:embed="rId3"/>
          <a:stretch>
            <a:fillRect/>
          </a:stretch>
        </p:blipFill>
        <p:spPr>
          <a:xfrm>
            <a:off x="882993" y="0"/>
            <a:ext cx="10426014" cy="6858000"/>
          </a:xfrm>
          <a:prstGeom prst="rect">
            <a:avLst/>
          </a:prstGeom>
        </p:spPr>
      </p:pic>
      <p:grpSp>
        <p:nvGrpSpPr>
          <p:cNvPr id="37" name="Group 36">
            <a:extLst>
              <a:ext uri="{FF2B5EF4-FFF2-40B4-BE49-F238E27FC236}">
                <a16:creationId xmlns:a16="http://schemas.microsoft.com/office/drawing/2014/main" id="{85FD2D1B-DF12-6141-A92D-ACF38E33852A}"/>
              </a:ext>
            </a:extLst>
          </p:cNvPr>
          <p:cNvGrpSpPr/>
          <p:nvPr/>
        </p:nvGrpSpPr>
        <p:grpSpPr>
          <a:xfrm>
            <a:off x="5188857" y="3660875"/>
            <a:ext cx="5695442" cy="608227"/>
            <a:chOff x="5188857" y="3660875"/>
            <a:chExt cx="5695442" cy="608227"/>
          </a:xfrm>
        </p:grpSpPr>
        <p:cxnSp>
          <p:nvCxnSpPr>
            <p:cNvPr id="10" name="Straight Connector 9">
              <a:extLst>
                <a:ext uri="{FF2B5EF4-FFF2-40B4-BE49-F238E27FC236}">
                  <a16:creationId xmlns:a16="http://schemas.microsoft.com/office/drawing/2014/main" id="{28746C24-7957-B04A-ABEF-4B82A3386F99}"/>
                </a:ext>
              </a:extLst>
            </p:cNvPr>
            <p:cNvCxnSpPr>
              <a:cxnSpLocks/>
            </p:cNvCxnSpPr>
            <p:nvPr/>
          </p:nvCxnSpPr>
          <p:spPr>
            <a:xfrm flipH="1">
              <a:off x="5669885" y="3660875"/>
              <a:ext cx="5214414" cy="0"/>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C1D8EE1-C807-634D-9E35-F94CB787F1C0}"/>
                </a:ext>
              </a:extLst>
            </p:cNvPr>
            <p:cNvCxnSpPr>
              <a:cxnSpLocks/>
            </p:cNvCxnSpPr>
            <p:nvPr/>
          </p:nvCxnSpPr>
          <p:spPr>
            <a:xfrm flipH="1">
              <a:off x="5566712" y="3779606"/>
              <a:ext cx="5317586" cy="0"/>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90FA5D7-14A4-DB46-B73C-CE8DFF8CD1CE}"/>
                </a:ext>
              </a:extLst>
            </p:cNvPr>
            <p:cNvCxnSpPr>
              <a:cxnSpLocks/>
            </p:cNvCxnSpPr>
            <p:nvPr/>
          </p:nvCxnSpPr>
          <p:spPr>
            <a:xfrm flipH="1">
              <a:off x="5437772" y="3896391"/>
              <a:ext cx="5446527" cy="0"/>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7076EB0-F975-5046-B08E-46151BDE5A93}"/>
                </a:ext>
              </a:extLst>
            </p:cNvPr>
            <p:cNvCxnSpPr>
              <a:cxnSpLocks/>
            </p:cNvCxnSpPr>
            <p:nvPr/>
          </p:nvCxnSpPr>
          <p:spPr>
            <a:xfrm flipH="1">
              <a:off x="5373278" y="4016581"/>
              <a:ext cx="5511020" cy="0"/>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0F73E77-A7B4-B84E-9C06-878782BD367B}"/>
                </a:ext>
              </a:extLst>
            </p:cNvPr>
            <p:cNvCxnSpPr>
              <a:cxnSpLocks/>
            </p:cNvCxnSpPr>
            <p:nvPr/>
          </p:nvCxnSpPr>
          <p:spPr>
            <a:xfrm flipH="1">
              <a:off x="5283724" y="4142315"/>
              <a:ext cx="5600574" cy="0"/>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DB8AA5D-9AF1-B74E-A516-D6D3001BFA40}"/>
                </a:ext>
              </a:extLst>
            </p:cNvPr>
            <p:cNvCxnSpPr>
              <a:cxnSpLocks/>
            </p:cNvCxnSpPr>
            <p:nvPr/>
          </p:nvCxnSpPr>
          <p:spPr>
            <a:xfrm flipH="1">
              <a:off x="5188857" y="4269102"/>
              <a:ext cx="5695441" cy="0"/>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E58A6470-63EC-394F-8EF8-DA8DDC45F6CD}"/>
              </a:ext>
            </a:extLst>
          </p:cNvPr>
          <p:cNvGrpSpPr/>
          <p:nvPr/>
        </p:nvGrpSpPr>
        <p:grpSpPr>
          <a:xfrm>
            <a:off x="5191769" y="3648707"/>
            <a:ext cx="487602" cy="2672264"/>
            <a:chOff x="5191769" y="3648707"/>
            <a:chExt cx="487602" cy="2672264"/>
          </a:xfrm>
        </p:grpSpPr>
        <p:cxnSp>
          <p:nvCxnSpPr>
            <p:cNvPr id="17" name="Straight Connector 16">
              <a:extLst>
                <a:ext uri="{FF2B5EF4-FFF2-40B4-BE49-F238E27FC236}">
                  <a16:creationId xmlns:a16="http://schemas.microsoft.com/office/drawing/2014/main" id="{7C8B8989-DC76-7241-AF1B-400AD9243224}"/>
                </a:ext>
              </a:extLst>
            </p:cNvPr>
            <p:cNvCxnSpPr>
              <a:cxnSpLocks/>
            </p:cNvCxnSpPr>
            <p:nvPr/>
          </p:nvCxnSpPr>
          <p:spPr>
            <a:xfrm flipV="1">
              <a:off x="5191769" y="4254100"/>
              <a:ext cx="0" cy="2066871"/>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1C36B4A-DB4E-CE42-A985-C088F3B46644}"/>
                </a:ext>
              </a:extLst>
            </p:cNvPr>
            <p:cNvCxnSpPr>
              <a:cxnSpLocks/>
            </p:cNvCxnSpPr>
            <p:nvPr/>
          </p:nvCxnSpPr>
          <p:spPr>
            <a:xfrm flipV="1">
              <a:off x="5288916" y="4142316"/>
              <a:ext cx="0" cy="2178655"/>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49C2EF6-9145-4D4C-9C60-AACB53B61315}"/>
                </a:ext>
              </a:extLst>
            </p:cNvPr>
            <p:cNvCxnSpPr>
              <a:cxnSpLocks/>
            </p:cNvCxnSpPr>
            <p:nvPr/>
          </p:nvCxnSpPr>
          <p:spPr>
            <a:xfrm flipH="1" flipV="1">
              <a:off x="5372138" y="4000346"/>
              <a:ext cx="1140" cy="2320625"/>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747419-9427-1D45-BA5E-0BC89CBDEEB6}"/>
                </a:ext>
              </a:extLst>
            </p:cNvPr>
            <p:cNvCxnSpPr>
              <a:cxnSpLocks/>
            </p:cNvCxnSpPr>
            <p:nvPr/>
          </p:nvCxnSpPr>
          <p:spPr>
            <a:xfrm flipV="1">
              <a:off x="5437772" y="3896392"/>
              <a:ext cx="0" cy="2424579"/>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C09D567-73D1-424B-9E2D-E8FB8264F965}"/>
                </a:ext>
              </a:extLst>
            </p:cNvPr>
            <p:cNvCxnSpPr>
              <a:cxnSpLocks/>
            </p:cNvCxnSpPr>
            <p:nvPr/>
          </p:nvCxnSpPr>
          <p:spPr>
            <a:xfrm flipV="1">
              <a:off x="5566712" y="3774363"/>
              <a:ext cx="1892" cy="2546608"/>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9CC9270-2D98-E942-8E47-9728ED8F1EB2}"/>
                </a:ext>
              </a:extLst>
            </p:cNvPr>
            <p:cNvCxnSpPr>
              <a:cxnSpLocks/>
            </p:cNvCxnSpPr>
            <p:nvPr/>
          </p:nvCxnSpPr>
          <p:spPr>
            <a:xfrm flipV="1">
              <a:off x="5679371" y="3648707"/>
              <a:ext cx="0" cy="2672264"/>
            </a:xfrm>
            <a:prstGeom prst="line">
              <a:avLst/>
            </a:prstGeom>
            <a:ln w="25400">
              <a:solidFill>
                <a:srgbClr val="FF000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6F218B8-C910-EF4A-8762-CDD29F33C566}"/>
              </a:ext>
            </a:extLst>
          </p:cNvPr>
          <p:cNvGrpSpPr/>
          <p:nvPr/>
        </p:nvGrpSpPr>
        <p:grpSpPr>
          <a:xfrm>
            <a:off x="7874000" y="733894"/>
            <a:ext cx="3010300" cy="605052"/>
            <a:chOff x="3808405" y="3654525"/>
            <a:chExt cx="7075898" cy="605052"/>
          </a:xfrm>
        </p:grpSpPr>
        <p:cxnSp>
          <p:nvCxnSpPr>
            <p:cNvPr id="40" name="Straight Connector 39">
              <a:extLst>
                <a:ext uri="{FF2B5EF4-FFF2-40B4-BE49-F238E27FC236}">
                  <a16:creationId xmlns:a16="http://schemas.microsoft.com/office/drawing/2014/main" id="{54C407F5-C4B4-934E-B9E4-3EA3D9939FBF}"/>
                </a:ext>
              </a:extLst>
            </p:cNvPr>
            <p:cNvCxnSpPr>
              <a:cxnSpLocks/>
            </p:cNvCxnSpPr>
            <p:nvPr/>
          </p:nvCxnSpPr>
          <p:spPr>
            <a:xfrm flipH="1">
              <a:off x="6107020" y="3654525"/>
              <a:ext cx="4777279" cy="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B805DDB-BB92-6842-89D3-AFF2B88272C5}"/>
                </a:ext>
              </a:extLst>
            </p:cNvPr>
            <p:cNvCxnSpPr>
              <a:cxnSpLocks/>
            </p:cNvCxnSpPr>
            <p:nvPr/>
          </p:nvCxnSpPr>
          <p:spPr>
            <a:xfrm flipH="1">
              <a:off x="5643517" y="3773256"/>
              <a:ext cx="5240784" cy="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A5D9A42-B474-164B-A91C-B46096EC344A}"/>
                </a:ext>
              </a:extLst>
            </p:cNvPr>
            <p:cNvCxnSpPr>
              <a:cxnSpLocks/>
            </p:cNvCxnSpPr>
            <p:nvPr/>
          </p:nvCxnSpPr>
          <p:spPr>
            <a:xfrm flipH="1">
              <a:off x="5188857" y="3896391"/>
              <a:ext cx="5695442" cy="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3D61D46-D3D9-A94D-B4AB-9B35A92A7E24}"/>
                </a:ext>
              </a:extLst>
            </p:cNvPr>
            <p:cNvCxnSpPr>
              <a:cxnSpLocks/>
            </p:cNvCxnSpPr>
            <p:nvPr/>
          </p:nvCxnSpPr>
          <p:spPr>
            <a:xfrm flipH="1">
              <a:off x="4666654" y="4016581"/>
              <a:ext cx="6217645" cy="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C948C21-C365-004D-9032-B602F15F857B}"/>
                </a:ext>
              </a:extLst>
            </p:cNvPr>
            <p:cNvCxnSpPr>
              <a:cxnSpLocks/>
            </p:cNvCxnSpPr>
            <p:nvPr/>
          </p:nvCxnSpPr>
          <p:spPr>
            <a:xfrm flipH="1">
              <a:off x="4292527" y="4135965"/>
              <a:ext cx="6591776" cy="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7676B71-48D3-8846-8889-B66CD8A6742B}"/>
                </a:ext>
              </a:extLst>
            </p:cNvPr>
            <p:cNvCxnSpPr>
              <a:cxnSpLocks/>
            </p:cNvCxnSpPr>
            <p:nvPr/>
          </p:nvCxnSpPr>
          <p:spPr>
            <a:xfrm flipH="1">
              <a:off x="3808405" y="4259577"/>
              <a:ext cx="7075894" cy="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86767516-D15B-274A-95C2-2C3F2D9B261A}"/>
              </a:ext>
            </a:extLst>
          </p:cNvPr>
          <p:cNvGrpSpPr/>
          <p:nvPr/>
        </p:nvGrpSpPr>
        <p:grpSpPr>
          <a:xfrm>
            <a:off x="7874000" y="733893"/>
            <a:ext cx="977900" cy="5587079"/>
            <a:chOff x="5191771" y="3638477"/>
            <a:chExt cx="492502" cy="2682496"/>
          </a:xfrm>
        </p:grpSpPr>
        <p:cxnSp>
          <p:nvCxnSpPr>
            <p:cNvPr id="53" name="Straight Connector 52">
              <a:extLst>
                <a:ext uri="{FF2B5EF4-FFF2-40B4-BE49-F238E27FC236}">
                  <a16:creationId xmlns:a16="http://schemas.microsoft.com/office/drawing/2014/main" id="{8B679AE8-D799-B447-BC62-41C26E293C12}"/>
                </a:ext>
              </a:extLst>
            </p:cNvPr>
            <p:cNvCxnSpPr>
              <a:cxnSpLocks/>
            </p:cNvCxnSpPr>
            <p:nvPr/>
          </p:nvCxnSpPr>
          <p:spPr>
            <a:xfrm flipV="1">
              <a:off x="5191771" y="3925522"/>
              <a:ext cx="0" cy="2395451"/>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1C78376-D6AC-3345-A400-B8543523E279}"/>
                </a:ext>
              </a:extLst>
            </p:cNvPr>
            <p:cNvCxnSpPr>
              <a:cxnSpLocks/>
            </p:cNvCxnSpPr>
            <p:nvPr/>
          </p:nvCxnSpPr>
          <p:spPr>
            <a:xfrm flipV="1">
              <a:off x="5295499" y="3869629"/>
              <a:ext cx="0" cy="2451343"/>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8D46951-CEF6-1346-A029-5967F370FC57}"/>
                </a:ext>
              </a:extLst>
            </p:cNvPr>
            <p:cNvCxnSpPr>
              <a:cxnSpLocks/>
            </p:cNvCxnSpPr>
            <p:nvPr/>
          </p:nvCxnSpPr>
          <p:spPr>
            <a:xfrm flipV="1">
              <a:off x="5381557" y="3812312"/>
              <a:ext cx="317" cy="2508660"/>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7285A2E-99A2-0440-B977-05DBFA63748F}"/>
                </a:ext>
              </a:extLst>
            </p:cNvPr>
            <p:cNvCxnSpPr>
              <a:cxnSpLocks/>
            </p:cNvCxnSpPr>
            <p:nvPr/>
          </p:nvCxnSpPr>
          <p:spPr>
            <a:xfrm flipV="1">
              <a:off x="5487547" y="3754603"/>
              <a:ext cx="826" cy="2566369"/>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003D405-C242-9242-A23B-AD64DCDB9573}"/>
                </a:ext>
              </a:extLst>
            </p:cNvPr>
            <p:cNvCxnSpPr>
              <a:cxnSpLocks/>
            </p:cNvCxnSpPr>
            <p:nvPr/>
          </p:nvCxnSpPr>
          <p:spPr>
            <a:xfrm flipV="1">
              <a:off x="5584962" y="3695484"/>
              <a:ext cx="1893" cy="2625488"/>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7DDB167-972A-7247-919A-DE0B29A19671}"/>
                </a:ext>
              </a:extLst>
            </p:cNvPr>
            <p:cNvCxnSpPr>
              <a:cxnSpLocks/>
            </p:cNvCxnSpPr>
            <p:nvPr/>
          </p:nvCxnSpPr>
          <p:spPr>
            <a:xfrm flipH="1" flipV="1">
              <a:off x="5684271" y="3638477"/>
              <a:ext cx="2" cy="2682495"/>
            </a:xfrm>
            <a:prstGeom prst="line">
              <a:avLst/>
            </a:prstGeom>
            <a:ln w="25400">
              <a:solidFill>
                <a:srgbClr val="00B050"/>
              </a:solidFill>
            </a:ln>
            <a:effectLst>
              <a:glow rad="63500">
                <a:schemeClr val="bg1">
                  <a:alpha val="40000"/>
                </a:schemeClr>
              </a:glow>
            </a:effectLst>
          </p:spPr>
          <p:style>
            <a:lnRef idx="1">
              <a:schemeClr val="dk1"/>
            </a:lnRef>
            <a:fillRef idx="0">
              <a:schemeClr val="dk1"/>
            </a:fillRef>
            <a:effectRef idx="0">
              <a:schemeClr val="dk1"/>
            </a:effectRef>
            <a:fontRef idx="minor">
              <a:schemeClr val="tx1"/>
            </a:fontRef>
          </p:style>
        </p:cxnSp>
      </p:grpSp>
      <p:sp>
        <p:nvSpPr>
          <p:cNvPr id="68" name="Down Arrow 67">
            <a:extLst>
              <a:ext uri="{FF2B5EF4-FFF2-40B4-BE49-F238E27FC236}">
                <a16:creationId xmlns:a16="http://schemas.microsoft.com/office/drawing/2014/main" id="{4852FE41-2D05-A141-94B8-19518F4EC529}"/>
              </a:ext>
            </a:extLst>
          </p:cNvPr>
          <p:cNvSpPr/>
          <p:nvPr/>
        </p:nvSpPr>
        <p:spPr>
          <a:xfrm rot="5400000">
            <a:off x="11005324" y="6201049"/>
            <a:ext cx="278390" cy="239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29FB5555-709D-104E-B000-FB98D6065336}"/>
              </a:ext>
            </a:extLst>
          </p:cNvPr>
          <p:cNvSpPr txBox="1"/>
          <p:nvPr/>
        </p:nvSpPr>
        <p:spPr>
          <a:xfrm>
            <a:off x="11315181" y="569001"/>
            <a:ext cx="905248" cy="646331"/>
          </a:xfrm>
          <a:prstGeom prst="rect">
            <a:avLst/>
          </a:prstGeom>
          <a:noFill/>
        </p:spPr>
        <p:txBody>
          <a:bodyPr wrap="none" rtlCol="0">
            <a:spAutoFit/>
          </a:bodyPr>
          <a:lstStyle/>
          <a:p>
            <a:r>
              <a:rPr lang="en-US" sz="1200" dirty="0"/>
              <a:t>Pick</a:t>
            </a:r>
          </a:p>
          <a:p>
            <a:r>
              <a:rPr lang="en-US" sz="1200" dirty="0"/>
              <a:t>Randomly </a:t>
            </a:r>
          </a:p>
          <a:p>
            <a:r>
              <a:rPr lang="en-US" sz="1200" dirty="0"/>
              <a:t>From 0 to 1</a:t>
            </a:r>
          </a:p>
        </p:txBody>
      </p:sp>
      <p:sp>
        <p:nvSpPr>
          <p:cNvPr id="72" name="Right Arrow 71">
            <a:extLst>
              <a:ext uri="{FF2B5EF4-FFF2-40B4-BE49-F238E27FC236}">
                <a16:creationId xmlns:a16="http://schemas.microsoft.com/office/drawing/2014/main" id="{0FFF1D37-C58D-5045-BA80-B9D36677C2EF}"/>
              </a:ext>
            </a:extLst>
          </p:cNvPr>
          <p:cNvSpPr/>
          <p:nvPr/>
        </p:nvSpPr>
        <p:spPr>
          <a:xfrm rot="18233019">
            <a:off x="4991916" y="6375460"/>
            <a:ext cx="404735" cy="314793"/>
          </a:xfrm>
          <a:prstGeom prst="rightArrow">
            <a:avLst/>
          </a:prstGeom>
          <a:solidFill>
            <a:srgbClr val="F6F3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8F4EBF1E-2B8A-B94A-A4F6-E9EDCE32C111}"/>
              </a:ext>
            </a:extLst>
          </p:cNvPr>
          <p:cNvSpPr/>
          <p:nvPr/>
        </p:nvSpPr>
        <p:spPr>
          <a:xfrm rot="13458460">
            <a:off x="8284307" y="6373699"/>
            <a:ext cx="404735" cy="314793"/>
          </a:xfrm>
          <a:prstGeom prst="rightArrow">
            <a:avLst/>
          </a:prstGeom>
          <a:solidFill>
            <a:srgbClr val="F6F3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9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47 0.00023 L 0.00547 -0.77917 " pathEditMode="relative" ptsTypes="AA">
                                      <p:cBhvr>
                                        <p:cTn id="6" dur="2000" fill="hold"/>
                                        <p:tgtEl>
                                          <p:spTgt spid="6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up)">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right)">
                                      <p:cBhvr>
                                        <p:cTn id="20" dur="500"/>
                                        <p:tgtEl>
                                          <p:spTgt spid="37"/>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animBg="1"/>
      <p:bldP spid="7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 Risk Vector">
            <a:hlinkClick r:id="" action="ppaction://media"/>
            <a:extLst>
              <a:ext uri="{FF2B5EF4-FFF2-40B4-BE49-F238E27FC236}">
                <a16:creationId xmlns:a16="http://schemas.microsoft.com/office/drawing/2014/main" id="{2D8CA58B-9587-F944-933B-689959BC1C6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828800" y="1045268"/>
            <a:ext cx="8711548" cy="4900245"/>
          </a:xfrm>
          <a:prstGeom prst="rect">
            <a:avLst/>
          </a:prstGeom>
        </p:spPr>
      </p:pic>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a:xfrm>
            <a:off x="838200" y="76200"/>
            <a:ext cx="10515600" cy="1325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ctr"/>
            <a:r>
              <a:rPr lang="en-US" b="1" dirty="0">
                <a:latin typeface="Arial" panose="020B0604020202020204" pitchFamily="34" charset="0"/>
                <a:cs typeface="Arial" panose="020B0604020202020204" pitchFamily="34" charset="0"/>
              </a:rPr>
              <a:t>Monte Carlo Simulation</a:t>
            </a:r>
          </a:p>
        </p:txBody>
      </p:sp>
      <p:sp>
        <p:nvSpPr>
          <p:cNvPr id="2" name="Slide Number Placeholder 1">
            <a:extLst>
              <a:ext uri="{FF2B5EF4-FFF2-40B4-BE49-F238E27FC236}">
                <a16:creationId xmlns:a16="http://schemas.microsoft.com/office/drawing/2014/main" id="{0286C8EF-543D-4E46-A9BA-8A075FCBAB63}"/>
              </a:ext>
            </a:extLst>
          </p:cNvPr>
          <p:cNvSpPr>
            <a:spLocks noGrp="1"/>
          </p:cNvSpPr>
          <p:nvPr>
            <p:ph type="sldNum" sz="quarter" idx="12"/>
          </p:nvPr>
        </p:nvSpPr>
        <p:spPr/>
        <p:txBody>
          <a:bodyPr/>
          <a:lstStyle/>
          <a:p>
            <a:fld id="{D8C804A1-B6BA-5D40-98D1-9C3FE965D78F}" type="slidenum">
              <a:rPr lang="en-US" smtClean="0"/>
              <a:t>67</a:t>
            </a:fld>
            <a:endParaRPr lang="en-US"/>
          </a:p>
        </p:txBody>
      </p:sp>
    </p:spTree>
    <p:custDataLst>
      <p:tags r:id="rId1"/>
    </p:custDataLst>
    <p:extLst>
      <p:ext uri="{BB962C8B-B14F-4D97-AF65-F5344CB8AC3E}">
        <p14:creationId xmlns:p14="http://schemas.microsoft.com/office/powerpoint/2010/main" val="1298192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11" objId="4"/>
        <p14:stopEvt time="3005" objId="4"/>
      </p14:showEvt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p:txBody>
          <a:bodyPr/>
          <a:lstStyle/>
          <a:p>
            <a:r>
              <a:rPr lang="en-US" dirty="0"/>
              <a:t>Monte Carlo Simulation</a:t>
            </a:r>
          </a:p>
        </p:txBody>
      </p:sp>
      <p:sp>
        <p:nvSpPr>
          <p:cNvPr id="4" name="Explosion 1 3">
            <a:extLst>
              <a:ext uri="{FF2B5EF4-FFF2-40B4-BE49-F238E27FC236}">
                <a16:creationId xmlns:a16="http://schemas.microsoft.com/office/drawing/2014/main" id="{1784EA6E-02E7-884F-8404-4E0EC00FBDB1}"/>
              </a:ext>
            </a:extLst>
          </p:cNvPr>
          <p:cNvSpPr/>
          <p:nvPr/>
        </p:nvSpPr>
        <p:spPr>
          <a:xfrm>
            <a:off x="838200" y="1493213"/>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A216B5-D321-C44D-9B5D-96672A64EE0E}"/>
              </a:ext>
            </a:extLst>
          </p:cNvPr>
          <p:cNvSpPr/>
          <p:nvPr/>
        </p:nvSpPr>
        <p:spPr>
          <a:xfrm>
            <a:off x="1085498" y="1976394"/>
            <a:ext cx="1977144"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Did you</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 </a:t>
            </a:r>
          </a:p>
        </p:txBody>
      </p:sp>
      <p:sp>
        <p:nvSpPr>
          <p:cNvPr id="7" name="Rectangle 6">
            <a:extLst>
              <a:ext uri="{FF2B5EF4-FFF2-40B4-BE49-F238E27FC236}">
                <a16:creationId xmlns:a16="http://schemas.microsoft.com/office/drawing/2014/main" id="{A5C635D6-08EB-A344-B03A-37F4DCE31D94}"/>
              </a:ext>
            </a:extLst>
          </p:cNvPr>
          <p:cNvSpPr/>
          <p:nvPr/>
        </p:nvSpPr>
        <p:spPr>
          <a:xfrm>
            <a:off x="1187032" y="2445807"/>
            <a:ext cx="1774076"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Know?</a:t>
            </a:r>
          </a:p>
        </p:txBody>
      </p:sp>
      <p:sp>
        <p:nvSpPr>
          <p:cNvPr id="2" name="Rectangle 1">
            <a:extLst>
              <a:ext uri="{FF2B5EF4-FFF2-40B4-BE49-F238E27FC236}">
                <a16:creationId xmlns:a16="http://schemas.microsoft.com/office/drawing/2014/main" id="{C29A7A0E-1B27-7442-BF0E-EEE525ACA842}"/>
              </a:ext>
            </a:extLst>
          </p:cNvPr>
          <p:cNvSpPr/>
          <p:nvPr/>
        </p:nvSpPr>
        <p:spPr>
          <a:xfrm>
            <a:off x="838201" y="3946287"/>
            <a:ext cx="10515599" cy="2246769"/>
          </a:xfrm>
          <a:prstGeom prst="rect">
            <a:avLst/>
          </a:prstGeom>
        </p:spPr>
        <p:txBody>
          <a:bodyPr wrap="square">
            <a:spAutoFit/>
          </a:bodyPr>
          <a:lstStyle/>
          <a:p>
            <a:r>
              <a:rPr lang="en-US" sz="2800" dirty="0">
                <a:solidFill>
                  <a:srgbClr val="222222"/>
                </a:solidFill>
                <a:latin typeface="Arial" panose="020B0604020202020204" pitchFamily="34" charset="0"/>
              </a:rPr>
              <a:t>Being secret, the work of von Neumann and </a:t>
            </a:r>
            <a:r>
              <a:rPr lang="en-US" sz="2800" dirty="0" err="1">
                <a:solidFill>
                  <a:srgbClr val="222222"/>
                </a:solidFill>
                <a:latin typeface="Arial" panose="020B0604020202020204" pitchFamily="34" charset="0"/>
              </a:rPr>
              <a:t>Ulam</a:t>
            </a:r>
            <a:r>
              <a:rPr lang="en-US" sz="2800" dirty="0">
                <a:solidFill>
                  <a:srgbClr val="222222"/>
                </a:solidFill>
                <a:latin typeface="Arial" panose="020B0604020202020204" pitchFamily="34" charset="0"/>
              </a:rPr>
              <a:t> required a code name.</a:t>
            </a:r>
            <a:r>
              <a:rPr lang="en-US" sz="2800" baseline="30000" dirty="0">
                <a:solidFill>
                  <a:srgbClr val="0B0080"/>
                </a:solidFill>
                <a:latin typeface="Arial" panose="020B0604020202020204" pitchFamily="34" charset="0"/>
              </a:rPr>
              <a:t> </a:t>
            </a:r>
            <a:r>
              <a:rPr lang="en-US" sz="2800" dirty="0">
                <a:solidFill>
                  <a:srgbClr val="222222"/>
                </a:solidFill>
                <a:latin typeface="Arial" panose="020B0604020202020204" pitchFamily="34" charset="0"/>
              </a:rPr>
              <a:t>A colleague of von Neumann and </a:t>
            </a:r>
            <a:r>
              <a:rPr lang="en-US" sz="2800" dirty="0" err="1">
                <a:solidFill>
                  <a:srgbClr val="222222"/>
                </a:solidFill>
                <a:latin typeface="Arial" panose="020B0604020202020204" pitchFamily="34" charset="0"/>
              </a:rPr>
              <a:t>Ulam</a:t>
            </a:r>
            <a:r>
              <a:rPr lang="en-US" sz="2800" dirty="0">
                <a:solidFill>
                  <a:srgbClr val="222222"/>
                </a:solidFill>
                <a:latin typeface="Arial" panose="020B0604020202020204" pitchFamily="34" charset="0"/>
              </a:rPr>
              <a:t>, </a:t>
            </a:r>
            <a:r>
              <a:rPr lang="en-US" sz="2800" dirty="0">
                <a:solidFill>
                  <a:srgbClr val="0B0080"/>
                </a:solidFill>
                <a:latin typeface="Arial" panose="020B0604020202020204" pitchFamily="34" charset="0"/>
                <a:hlinkClick r:id="rId4" tooltip="Nicholas Metropolis"/>
              </a:rPr>
              <a:t>Nicholas Metropolis</a:t>
            </a:r>
            <a:r>
              <a:rPr lang="en-US" sz="2800" dirty="0">
                <a:solidFill>
                  <a:srgbClr val="222222"/>
                </a:solidFill>
                <a:latin typeface="Arial" panose="020B0604020202020204" pitchFamily="34" charset="0"/>
              </a:rPr>
              <a:t>, suggested using the name </a:t>
            </a:r>
            <a:r>
              <a:rPr lang="en-US" sz="2800" i="1" dirty="0">
                <a:solidFill>
                  <a:srgbClr val="222222"/>
                </a:solidFill>
                <a:latin typeface="Arial" panose="020B0604020202020204" pitchFamily="34" charset="0"/>
              </a:rPr>
              <a:t>Monte Carlo</a:t>
            </a:r>
            <a:r>
              <a:rPr lang="en-US" sz="2800" dirty="0">
                <a:solidFill>
                  <a:srgbClr val="222222"/>
                </a:solidFill>
                <a:latin typeface="Arial" panose="020B0604020202020204" pitchFamily="34" charset="0"/>
              </a:rPr>
              <a:t>, which refers to the </a:t>
            </a:r>
            <a:r>
              <a:rPr lang="en-US" sz="2800" dirty="0">
                <a:solidFill>
                  <a:srgbClr val="0B0080"/>
                </a:solidFill>
                <a:latin typeface="Arial" panose="020B0604020202020204" pitchFamily="34" charset="0"/>
                <a:hlinkClick r:id="rId5" tooltip="Monte Carlo Casino"/>
              </a:rPr>
              <a:t>Monte Carlo Casino</a:t>
            </a:r>
            <a:r>
              <a:rPr lang="en-US" sz="2800" dirty="0">
                <a:solidFill>
                  <a:srgbClr val="222222"/>
                </a:solidFill>
                <a:latin typeface="Arial" panose="020B0604020202020204" pitchFamily="34" charset="0"/>
              </a:rPr>
              <a:t> in </a:t>
            </a:r>
            <a:r>
              <a:rPr lang="en-US" sz="2800" dirty="0">
                <a:solidFill>
                  <a:srgbClr val="0B0080"/>
                </a:solidFill>
                <a:latin typeface="Arial" panose="020B0604020202020204" pitchFamily="34" charset="0"/>
                <a:hlinkClick r:id="rId6" tooltip="Monaco"/>
              </a:rPr>
              <a:t>Monaco</a:t>
            </a:r>
            <a:r>
              <a:rPr lang="en-US" sz="2800" dirty="0">
                <a:solidFill>
                  <a:srgbClr val="222222"/>
                </a:solidFill>
                <a:latin typeface="Arial" panose="020B0604020202020204" pitchFamily="34" charset="0"/>
              </a:rPr>
              <a:t> where </a:t>
            </a:r>
            <a:r>
              <a:rPr lang="en-US" sz="2800" dirty="0" err="1">
                <a:solidFill>
                  <a:srgbClr val="222222"/>
                </a:solidFill>
                <a:latin typeface="Arial" panose="020B0604020202020204" pitchFamily="34" charset="0"/>
              </a:rPr>
              <a:t>Ulam's</a:t>
            </a:r>
            <a:r>
              <a:rPr lang="en-US" sz="2800" dirty="0">
                <a:solidFill>
                  <a:srgbClr val="222222"/>
                </a:solidFill>
                <a:latin typeface="Arial" panose="020B0604020202020204" pitchFamily="34" charset="0"/>
              </a:rPr>
              <a:t> uncle would borrow money from relatives to gamble.</a:t>
            </a:r>
            <a:endParaRPr lang="en-US" sz="2800" dirty="0"/>
          </a:p>
        </p:txBody>
      </p:sp>
      <p:sp>
        <p:nvSpPr>
          <p:cNvPr id="8" name="Rectangle 7">
            <a:extLst>
              <a:ext uri="{FF2B5EF4-FFF2-40B4-BE49-F238E27FC236}">
                <a16:creationId xmlns:a16="http://schemas.microsoft.com/office/drawing/2014/main" id="{8421B320-E054-2648-99C9-72750F44B66B}"/>
              </a:ext>
            </a:extLst>
          </p:cNvPr>
          <p:cNvSpPr/>
          <p:nvPr/>
        </p:nvSpPr>
        <p:spPr>
          <a:xfrm>
            <a:off x="3791600" y="1478975"/>
            <a:ext cx="7314902" cy="2246769"/>
          </a:xfrm>
          <a:prstGeom prst="rect">
            <a:avLst/>
          </a:prstGeom>
        </p:spPr>
        <p:txBody>
          <a:bodyPr wrap="square">
            <a:spAutoFit/>
          </a:bodyPr>
          <a:lstStyle/>
          <a:p>
            <a:r>
              <a:rPr lang="en-US" sz="2800" dirty="0">
                <a:solidFill>
                  <a:srgbClr val="222222"/>
                </a:solidFill>
                <a:latin typeface="Arial" panose="020B0604020202020204" pitchFamily="34" charset="0"/>
              </a:rPr>
              <a:t>The modern version of the Monte Carlo method was invented in the late 1940s by </a:t>
            </a:r>
            <a:r>
              <a:rPr lang="en-US" sz="2800" dirty="0">
                <a:solidFill>
                  <a:srgbClr val="0B0080"/>
                </a:solidFill>
                <a:latin typeface="Arial" panose="020B0604020202020204" pitchFamily="34" charset="0"/>
                <a:hlinkClick r:id="rId7" tooltip="Stanislaw Ulam"/>
              </a:rPr>
              <a:t>Stanislaw Ulam</a:t>
            </a:r>
            <a:r>
              <a:rPr lang="en-US" sz="2800" dirty="0">
                <a:solidFill>
                  <a:srgbClr val="222222"/>
                </a:solidFill>
                <a:latin typeface="Arial" panose="020B0604020202020204" pitchFamily="34" charset="0"/>
              </a:rPr>
              <a:t>, while he was working on nuclear weapons projects at the </a:t>
            </a:r>
            <a:r>
              <a:rPr lang="en-US" sz="2800" dirty="0">
                <a:solidFill>
                  <a:srgbClr val="0B0080"/>
                </a:solidFill>
                <a:latin typeface="Arial" panose="020B0604020202020204" pitchFamily="34" charset="0"/>
                <a:hlinkClick r:id="rId8" tooltip="Los Alamos National Laboratory"/>
              </a:rPr>
              <a:t>Los Alamos National Laboratory</a:t>
            </a:r>
            <a:r>
              <a:rPr lang="en-US" sz="2800" dirty="0">
                <a:solidFill>
                  <a:srgbClr val="222222"/>
                </a:solidFill>
                <a:latin typeface="Arial" panose="020B0604020202020204" pitchFamily="34" charset="0"/>
              </a:rPr>
              <a:t>.</a:t>
            </a:r>
            <a:endParaRPr lang="en-US" sz="2800" dirty="0"/>
          </a:p>
        </p:txBody>
      </p:sp>
      <p:sp>
        <p:nvSpPr>
          <p:cNvPr id="9" name="Rectangle 8">
            <a:extLst>
              <a:ext uri="{FF2B5EF4-FFF2-40B4-BE49-F238E27FC236}">
                <a16:creationId xmlns:a16="http://schemas.microsoft.com/office/drawing/2014/main" id="{BF29565C-EAE4-5A4A-A6E0-55035AE927D2}"/>
              </a:ext>
            </a:extLst>
          </p:cNvPr>
          <p:cNvSpPr/>
          <p:nvPr/>
        </p:nvSpPr>
        <p:spPr>
          <a:xfrm>
            <a:off x="5590814" y="6452999"/>
            <a:ext cx="5887766" cy="369332"/>
          </a:xfrm>
          <a:prstGeom prst="rect">
            <a:avLst/>
          </a:prstGeom>
        </p:spPr>
        <p:txBody>
          <a:bodyPr wrap="none">
            <a:spAutoFit/>
          </a:bodyPr>
          <a:lstStyle/>
          <a:p>
            <a:r>
              <a:rPr lang="en-US" dirty="0">
                <a:hlinkClick r:id="rId9"/>
              </a:rPr>
              <a:t>https://en.wikipedia.org/wiki/Monte_Carlo_method#History</a:t>
            </a:r>
            <a:endParaRPr lang="en-US" dirty="0"/>
          </a:p>
        </p:txBody>
      </p:sp>
      <p:sp>
        <p:nvSpPr>
          <p:cNvPr id="5" name="Slide Number Placeholder 4">
            <a:extLst>
              <a:ext uri="{FF2B5EF4-FFF2-40B4-BE49-F238E27FC236}">
                <a16:creationId xmlns:a16="http://schemas.microsoft.com/office/drawing/2014/main" id="{195F3DD6-B1C3-451D-8D24-06D2D3B53310}"/>
              </a:ext>
            </a:extLst>
          </p:cNvPr>
          <p:cNvSpPr>
            <a:spLocks noGrp="1"/>
          </p:cNvSpPr>
          <p:nvPr>
            <p:ph type="sldNum" sz="quarter" idx="12"/>
          </p:nvPr>
        </p:nvSpPr>
        <p:spPr/>
        <p:txBody>
          <a:bodyPr/>
          <a:lstStyle/>
          <a:p>
            <a:fld id="{D8C804A1-B6BA-5D40-98D1-9C3FE965D78F}" type="slidenum">
              <a:rPr lang="en-US" smtClean="0"/>
              <a:t>68</a:t>
            </a:fld>
            <a:endParaRPr lang="en-US"/>
          </a:p>
        </p:txBody>
      </p:sp>
    </p:spTree>
    <p:custDataLst>
      <p:tags r:id="rId1"/>
    </p:custDataLst>
    <p:extLst>
      <p:ext uri="{BB962C8B-B14F-4D97-AF65-F5344CB8AC3E}">
        <p14:creationId xmlns:p14="http://schemas.microsoft.com/office/powerpoint/2010/main" val="3126071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extLst>
    <p:ext uri="{E180D4A7-C9FB-4DFB-919C-405C955672EB}">
      <p14:showEvtLst xmlns:p14="http://schemas.microsoft.com/office/powerpoint/2010/main">
        <p14:playEvt time="11" objId="4"/>
        <p14:stopEvt time="3005" objId="4"/>
      </p14:showEvt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p:txBody>
          <a:bodyPr/>
          <a:lstStyle/>
          <a:p>
            <a:r>
              <a:rPr lang="en-US" dirty="0"/>
              <a:t>Monte Carlo Simulation</a:t>
            </a:r>
          </a:p>
        </p:txBody>
      </p:sp>
      <p:sp>
        <p:nvSpPr>
          <p:cNvPr id="4" name="Explosion 1 3">
            <a:extLst>
              <a:ext uri="{FF2B5EF4-FFF2-40B4-BE49-F238E27FC236}">
                <a16:creationId xmlns:a16="http://schemas.microsoft.com/office/drawing/2014/main" id="{1784EA6E-02E7-884F-8404-4E0EC00FBDB1}"/>
              </a:ext>
            </a:extLst>
          </p:cNvPr>
          <p:cNvSpPr/>
          <p:nvPr/>
        </p:nvSpPr>
        <p:spPr>
          <a:xfrm>
            <a:off x="838200" y="1260970"/>
            <a:ext cx="2471738" cy="2193131"/>
          </a:xfrm>
          <a:prstGeom prst="irregularSeal1">
            <a:avLst/>
          </a:prstGeom>
          <a:solidFill>
            <a:srgbClr val="F6F31A"/>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A216B5-D321-C44D-9B5D-96672A64EE0E}"/>
              </a:ext>
            </a:extLst>
          </p:cNvPr>
          <p:cNvSpPr/>
          <p:nvPr/>
        </p:nvSpPr>
        <p:spPr>
          <a:xfrm>
            <a:off x="1085498" y="1744151"/>
            <a:ext cx="1977144"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Did you</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 </a:t>
            </a:r>
          </a:p>
        </p:txBody>
      </p:sp>
      <p:sp>
        <p:nvSpPr>
          <p:cNvPr id="7" name="Rectangle 6">
            <a:extLst>
              <a:ext uri="{FF2B5EF4-FFF2-40B4-BE49-F238E27FC236}">
                <a16:creationId xmlns:a16="http://schemas.microsoft.com/office/drawing/2014/main" id="{A5C635D6-08EB-A344-B03A-37F4DCE31D94}"/>
              </a:ext>
            </a:extLst>
          </p:cNvPr>
          <p:cNvSpPr/>
          <p:nvPr/>
        </p:nvSpPr>
        <p:spPr>
          <a:xfrm>
            <a:off x="1187032" y="2213564"/>
            <a:ext cx="1774076"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Know?</a:t>
            </a:r>
          </a:p>
        </p:txBody>
      </p:sp>
      <p:sp>
        <p:nvSpPr>
          <p:cNvPr id="8" name="Rectangle 7">
            <a:extLst>
              <a:ext uri="{FF2B5EF4-FFF2-40B4-BE49-F238E27FC236}">
                <a16:creationId xmlns:a16="http://schemas.microsoft.com/office/drawing/2014/main" id="{8421B320-E054-2648-99C9-72750F44B66B}"/>
              </a:ext>
            </a:extLst>
          </p:cNvPr>
          <p:cNvSpPr/>
          <p:nvPr/>
        </p:nvSpPr>
        <p:spPr>
          <a:xfrm>
            <a:off x="3791600" y="1516824"/>
            <a:ext cx="7314902" cy="1384995"/>
          </a:xfrm>
          <a:prstGeom prst="rect">
            <a:avLst/>
          </a:prstGeom>
        </p:spPr>
        <p:txBody>
          <a:bodyPr wrap="square">
            <a:spAutoFit/>
          </a:bodyPr>
          <a:lstStyle/>
          <a:p>
            <a:r>
              <a:rPr lang="en-US" sz="2800" dirty="0"/>
              <a:t>..that Monte Carlo is used in path/ray tracing in the rendering of realistic looking computer generated images?</a:t>
            </a:r>
          </a:p>
        </p:txBody>
      </p:sp>
      <p:sp>
        <p:nvSpPr>
          <p:cNvPr id="5" name="Rectangle 4">
            <a:extLst>
              <a:ext uri="{FF2B5EF4-FFF2-40B4-BE49-F238E27FC236}">
                <a16:creationId xmlns:a16="http://schemas.microsoft.com/office/drawing/2014/main" id="{766A39EF-B3BF-864A-8C0C-351FDD6BF01B}"/>
              </a:ext>
            </a:extLst>
          </p:cNvPr>
          <p:cNvSpPr/>
          <p:nvPr/>
        </p:nvSpPr>
        <p:spPr>
          <a:xfrm>
            <a:off x="4065022" y="6123543"/>
            <a:ext cx="4197496" cy="369332"/>
          </a:xfrm>
          <a:prstGeom prst="rect">
            <a:avLst/>
          </a:prstGeom>
        </p:spPr>
        <p:txBody>
          <a:bodyPr wrap="none">
            <a:spAutoFit/>
          </a:bodyPr>
          <a:lstStyle/>
          <a:p>
            <a:r>
              <a:rPr lang="en-US" dirty="0">
                <a:hlinkClick r:id="rId4"/>
              </a:rPr>
              <a:t>https://en.wikipedia.org/wiki/Path_tracing</a:t>
            </a:r>
            <a:endParaRPr lang="en-US" dirty="0"/>
          </a:p>
        </p:txBody>
      </p:sp>
      <p:pic>
        <p:nvPicPr>
          <p:cNvPr id="10" name="Picture 9">
            <a:extLst>
              <a:ext uri="{FF2B5EF4-FFF2-40B4-BE49-F238E27FC236}">
                <a16:creationId xmlns:a16="http://schemas.microsoft.com/office/drawing/2014/main" id="{5DA2443C-03C8-1D46-989C-C73933301439}"/>
              </a:ext>
            </a:extLst>
          </p:cNvPr>
          <p:cNvPicPr>
            <a:picLocks noChangeAspect="1"/>
          </p:cNvPicPr>
          <p:nvPr/>
        </p:nvPicPr>
        <p:blipFill>
          <a:blip r:embed="rId5"/>
          <a:stretch>
            <a:fillRect/>
          </a:stretch>
        </p:blipFill>
        <p:spPr>
          <a:xfrm>
            <a:off x="4065022" y="3033713"/>
            <a:ext cx="2949750" cy="2949750"/>
          </a:xfrm>
          <a:prstGeom prst="rect">
            <a:avLst/>
          </a:prstGeom>
        </p:spPr>
      </p:pic>
      <p:sp>
        <p:nvSpPr>
          <p:cNvPr id="2" name="Slide Number Placeholder 1">
            <a:extLst>
              <a:ext uri="{FF2B5EF4-FFF2-40B4-BE49-F238E27FC236}">
                <a16:creationId xmlns:a16="http://schemas.microsoft.com/office/drawing/2014/main" id="{41BB2D4C-A95B-495F-B523-33112653B60A}"/>
              </a:ext>
            </a:extLst>
          </p:cNvPr>
          <p:cNvSpPr>
            <a:spLocks noGrp="1"/>
          </p:cNvSpPr>
          <p:nvPr>
            <p:ph type="sldNum" sz="quarter" idx="12"/>
          </p:nvPr>
        </p:nvSpPr>
        <p:spPr/>
        <p:txBody>
          <a:bodyPr/>
          <a:lstStyle/>
          <a:p>
            <a:fld id="{D8C804A1-B6BA-5D40-98D1-9C3FE965D78F}" type="slidenum">
              <a:rPr lang="en-US" smtClean="0"/>
              <a:t>69</a:t>
            </a:fld>
            <a:endParaRPr lang="en-US"/>
          </a:p>
        </p:txBody>
      </p:sp>
    </p:spTree>
    <p:custDataLst>
      <p:tags r:id="rId1"/>
    </p:custDataLst>
    <p:extLst>
      <p:ext uri="{BB962C8B-B14F-4D97-AF65-F5344CB8AC3E}">
        <p14:creationId xmlns:p14="http://schemas.microsoft.com/office/powerpoint/2010/main" val="36467355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extLst>
    <p:ext uri="{E180D4A7-C9FB-4DFB-919C-405C955672EB}">
      <p14:showEvtLst xmlns:p14="http://schemas.microsoft.com/office/powerpoint/2010/main">
        <p14:playEvt time="11" objId="4"/>
        <p14:stopEvt time="3005"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001000" cy="2667000"/>
          </a:xfrm>
        </p:spPr>
        <p:txBody>
          <a:bodyPr>
            <a:normAutofit/>
          </a:bodyPr>
          <a:lstStyle/>
          <a:p>
            <a:pPr algn="ctr"/>
            <a:r>
              <a:rPr lang="en-US" sz="8000" b="1" dirty="0">
                <a:latin typeface="Arial" panose="020B0604020202020204" pitchFamily="34" charset="0"/>
                <a:cs typeface="Arial" panose="020B0604020202020204" pitchFamily="34" charset="0"/>
              </a:rPr>
              <a:t>What is FAIR?</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48400" y="1141352"/>
            <a:ext cx="5716648" cy="5716648"/>
          </a:xfrm>
          <a:prstGeom prst="rect">
            <a:avLst/>
          </a:prstGeom>
        </p:spPr>
      </p:pic>
      <p:sp>
        <p:nvSpPr>
          <p:cNvPr id="3" name="Slide Number Placeholder 2">
            <a:extLst>
              <a:ext uri="{FF2B5EF4-FFF2-40B4-BE49-F238E27FC236}">
                <a16:creationId xmlns:a16="http://schemas.microsoft.com/office/drawing/2014/main" id="{90F9510D-9F19-4D92-8E2F-B8D1B69BF33D}"/>
              </a:ext>
            </a:extLst>
          </p:cNvPr>
          <p:cNvSpPr>
            <a:spLocks noGrp="1"/>
          </p:cNvSpPr>
          <p:nvPr>
            <p:ph type="sldNum" sz="quarter" idx="12"/>
          </p:nvPr>
        </p:nvSpPr>
        <p:spPr/>
        <p:txBody>
          <a:bodyPr/>
          <a:lstStyle/>
          <a:p>
            <a:fld id="{D8C804A1-B6BA-5D40-98D1-9C3FE965D78F}" type="slidenum">
              <a:rPr lang="en-US" smtClean="0"/>
              <a:t>7</a:t>
            </a:fld>
            <a:endParaRPr lang="en-US"/>
          </a:p>
        </p:txBody>
      </p:sp>
    </p:spTree>
    <p:extLst>
      <p:ext uri="{BB962C8B-B14F-4D97-AF65-F5344CB8AC3E}">
        <p14:creationId xmlns:p14="http://schemas.microsoft.com/office/powerpoint/2010/main" val="8035375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7051D3-8203-AA49-8F0D-BFEB0B4F1DBD}"/>
              </a:ext>
            </a:extLst>
          </p:cNvPr>
          <p:cNvSpPr>
            <a:spLocks noGrp="1"/>
          </p:cNvSpPr>
          <p:nvPr>
            <p:ph type="title"/>
          </p:nvPr>
        </p:nvSpPr>
        <p:spPr/>
        <p:txBody>
          <a:bodyPr/>
          <a:lstStyle/>
          <a:p>
            <a:r>
              <a:rPr lang="en-US" dirty="0"/>
              <a:t>Monte Carlo Simulation</a:t>
            </a:r>
          </a:p>
        </p:txBody>
      </p:sp>
      <p:sp>
        <p:nvSpPr>
          <p:cNvPr id="5" name="Content Placeholder 4">
            <a:extLst>
              <a:ext uri="{FF2B5EF4-FFF2-40B4-BE49-F238E27FC236}">
                <a16:creationId xmlns:a16="http://schemas.microsoft.com/office/drawing/2014/main" id="{3971BFD6-063F-F543-9B29-0BD681979D7C}"/>
              </a:ext>
            </a:extLst>
          </p:cNvPr>
          <p:cNvSpPr>
            <a:spLocks noGrp="1"/>
          </p:cNvSpPr>
          <p:nvPr>
            <p:ph idx="1"/>
          </p:nvPr>
        </p:nvSpPr>
        <p:spPr/>
        <p:txBody>
          <a:bodyPr/>
          <a:lstStyle/>
          <a:p>
            <a:r>
              <a:rPr lang="en-US" dirty="0"/>
              <a:t>That’s essentially what is known as a Monte Carlo Simulation. Of course with computers we can calculate thousands of scenarios in seconds.</a:t>
            </a:r>
          </a:p>
          <a:p>
            <a:r>
              <a:rPr lang="en-US" dirty="0"/>
              <a:t>And to make sense out of all these calculated loss exposures we visualize them again using a histogram.</a:t>
            </a:r>
          </a:p>
          <a:p>
            <a:pPr marL="0" indent="0">
              <a:buNone/>
            </a:pPr>
            <a:endParaRPr lang="en-US" dirty="0"/>
          </a:p>
          <a:p>
            <a:pPr marL="0" indent="0">
              <a:buNone/>
            </a:pPr>
            <a:r>
              <a:rPr lang="en-US" dirty="0"/>
              <a:t>Further Reading:</a:t>
            </a:r>
          </a:p>
          <a:p>
            <a:pPr marL="0" indent="0">
              <a:buNone/>
            </a:pPr>
            <a:r>
              <a:rPr lang="en-US" dirty="0">
                <a:hlinkClick r:id="rId4"/>
              </a:rPr>
              <a:t>Monte Carlo Simulation, a Simple Guide</a:t>
            </a:r>
            <a:endParaRPr lang="en-US" dirty="0"/>
          </a:p>
          <a:p>
            <a:pPr marL="0" indent="0">
              <a:buNone/>
            </a:pPr>
            <a:r>
              <a:rPr lang="en-US" dirty="0">
                <a:hlinkClick r:id="rId5"/>
              </a:rPr>
              <a:t>Mathematical Foundations of Monte Carlo Methods</a:t>
            </a:r>
            <a:endParaRPr lang="en-US" dirty="0"/>
          </a:p>
        </p:txBody>
      </p:sp>
      <p:sp>
        <p:nvSpPr>
          <p:cNvPr id="2" name="Slide Number Placeholder 1">
            <a:extLst>
              <a:ext uri="{FF2B5EF4-FFF2-40B4-BE49-F238E27FC236}">
                <a16:creationId xmlns:a16="http://schemas.microsoft.com/office/drawing/2014/main" id="{D8B46C43-974C-4AE6-B972-BD600F6277C2}"/>
              </a:ext>
            </a:extLst>
          </p:cNvPr>
          <p:cNvSpPr>
            <a:spLocks noGrp="1"/>
          </p:cNvSpPr>
          <p:nvPr>
            <p:ph type="sldNum" sz="quarter" idx="12"/>
          </p:nvPr>
        </p:nvSpPr>
        <p:spPr/>
        <p:txBody>
          <a:bodyPr/>
          <a:lstStyle/>
          <a:p>
            <a:fld id="{D8C804A1-B6BA-5D40-98D1-9C3FE965D78F}" type="slidenum">
              <a:rPr lang="en-US" smtClean="0"/>
              <a:t>70</a:t>
            </a:fld>
            <a:endParaRPr lang="en-US"/>
          </a:p>
        </p:txBody>
      </p:sp>
    </p:spTree>
    <p:custDataLst>
      <p:tags r:id="rId1"/>
    </p:custDataLst>
    <p:extLst>
      <p:ext uri="{BB962C8B-B14F-4D97-AF65-F5344CB8AC3E}">
        <p14:creationId xmlns:p14="http://schemas.microsoft.com/office/powerpoint/2010/main" val="31529799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extLst>
    <p:ext uri="{E180D4A7-C9FB-4DFB-919C-405C955672EB}">
      <p14:showEvtLst xmlns:p14="http://schemas.microsoft.com/office/powerpoint/2010/main">
        <p14:playEvt time="11" objId="4"/>
        <p14:stopEvt time="3005" objId="4"/>
      </p14:showEvt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205" y="1458040"/>
            <a:ext cx="11526859" cy="5334745"/>
          </a:xfrm>
          <a:prstGeom prst="rect">
            <a:avLst/>
          </a:prstGeom>
        </p:spPr>
      </p:pic>
      <p:sp>
        <p:nvSpPr>
          <p:cNvPr id="11" name="Title 1">
            <a:extLst>
              <a:ext uri="{FF2B5EF4-FFF2-40B4-BE49-F238E27FC236}">
                <a16:creationId xmlns:a16="http://schemas.microsoft.com/office/drawing/2014/main" id="{B1D338B4-372E-BD48-ADB7-EF70BA89ABC3}"/>
              </a:ext>
            </a:extLst>
          </p:cNvPr>
          <p:cNvSpPr>
            <a:spLocks noGrp="1"/>
          </p:cNvSpPr>
          <p:nvPr>
            <p:ph type="title"/>
          </p:nvPr>
        </p:nvSpPr>
        <p:spPr>
          <a:xfrm>
            <a:off x="838200" y="190302"/>
            <a:ext cx="10515600" cy="13255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en-US" b="1" dirty="0">
                <a:latin typeface="Arial" panose="020B0604020202020204" pitchFamily="34" charset="0"/>
                <a:cs typeface="Arial" panose="020B0604020202020204" pitchFamily="34" charset="0"/>
              </a:rPr>
              <a:t>Probability Distribution</a:t>
            </a:r>
          </a:p>
        </p:txBody>
      </p:sp>
      <p:grpSp>
        <p:nvGrpSpPr>
          <p:cNvPr id="9" name="Group 8"/>
          <p:cNvGrpSpPr/>
          <p:nvPr/>
        </p:nvGrpSpPr>
        <p:grpSpPr>
          <a:xfrm>
            <a:off x="3501880" y="2076856"/>
            <a:ext cx="8674571" cy="4674507"/>
            <a:chOff x="2626410" y="1557641"/>
            <a:chExt cx="6505928" cy="3505881"/>
          </a:xfrm>
        </p:grpSpPr>
        <p:sp>
          <p:nvSpPr>
            <p:cNvPr id="6" name="Oval 5">
              <a:extLst>
                <a:ext uri="{FF2B5EF4-FFF2-40B4-BE49-F238E27FC236}">
                  <a16:creationId xmlns:a16="http://schemas.microsoft.com/office/drawing/2014/main" id="{EA01683D-6934-DE43-9B40-B03E3F850892}"/>
                </a:ext>
              </a:extLst>
            </p:cNvPr>
            <p:cNvSpPr/>
            <p:nvPr/>
          </p:nvSpPr>
          <p:spPr>
            <a:xfrm>
              <a:off x="2810059" y="1884734"/>
              <a:ext cx="116732" cy="1167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4" name="Group 3"/>
            <p:cNvGrpSpPr/>
            <p:nvPr/>
          </p:nvGrpSpPr>
          <p:grpSpPr>
            <a:xfrm>
              <a:off x="2626410" y="1557641"/>
              <a:ext cx="6505928" cy="3505881"/>
              <a:chOff x="2626410" y="1557641"/>
              <a:chExt cx="6505928" cy="3505881"/>
            </a:xfrm>
          </p:grpSpPr>
          <p:sp>
            <p:nvSpPr>
              <p:cNvPr id="5" name="TextBox 4">
                <a:extLst>
                  <a:ext uri="{FF2B5EF4-FFF2-40B4-BE49-F238E27FC236}">
                    <a16:creationId xmlns:a16="http://schemas.microsoft.com/office/drawing/2014/main" id="{823CDE83-C68E-034C-9AA3-46DBC00272A0}"/>
                  </a:ext>
                </a:extLst>
              </p:cNvPr>
              <p:cNvSpPr txBox="1"/>
              <p:nvPr/>
            </p:nvSpPr>
            <p:spPr>
              <a:xfrm>
                <a:off x="2960074" y="1557641"/>
                <a:ext cx="3097826" cy="276999"/>
              </a:xfrm>
              <a:prstGeom prst="rect">
                <a:avLst/>
              </a:prstGeom>
              <a:solidFill>
                <a:srgbClr val="0070C0"/>
              </a:solid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80% of Losses equal or below $800K</a:t>
                </a:r>
              </a:p>
            </p:txBody>
          </p:sp>
          <p:cxnSp>
            <p:nvCxnSpPr>
              <p:cNvPr id="7" name="Straight Connector 6">
                <a:extLst>
                  <a:ext uri="{FF2B5EF4-FFF2-40B4-BE49-F238E27FC236}">
                    <a16:creationId xmlns:a16="http://schemas.microsoft.com/office/drawing/2014/main" id="{F924F2BE-0991-BC47-8C5E-2C347BDA016A}"/>
                  </a:ext>
                </a:extLst>
              </p:cNvPr>
              <p:cNvCxnSpPr>
                <a:cxnSpLocks/>
              </p:cNvCxnSpPr>
              <p:nvPr/>
            </p:nvCxnSpPr>
            <p:spPr>
              <a:xfrm>
                <a:off x="2868425" y="1569810"/>
                <a:ext cx="1217" cy="3222983"/>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E2D85B-B13D-6B43-A034-8BB58FC49F9F}"/>
                  </a:ext>
                </a:extLst>
              </p:cNvPr>
              <p:cNvCxnSpPr>
                <a:cxnSpLocks/>
              </p:cNvCxnSpPr>
              <p:nvPr/>
            </p:nvCxnSpPr>
            <p:spPr>
              <a:xfrm flipH="1">
                <a:off x="2743200" y="1943100"/>
                <a:ext cx="562952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2" name="Pentagon 11"/>
              <p:cNvSpPr/>
              <p:nvPr/>
            </p:nvSpPr>
            <p:spPr>
              <a:xfrm flipH="1">
                <a:off x="8647548" y="1730766"/>
                <a:ext cx="484790" cy="238575"/>
              </a:xfrm>
              <a:prstGeom prst="homePlate">
                <a:avLst/>
              </a:prstGeom>
              <a:solidFill>
                <a:srgbClr val="0070C0"/>
              </a:solidFill>
            </p:spPr>
            <p:txBody>
              <a:bodyPr wrap="none" rtlCol="0">
                <a:spAutoFit/>
              </a:bodyPr>
              <a:lstStyle/>
              <a:p>
                <a:r>
                  <a:rPr lang="en-US" sz="1467" b="1" dirty="0">
                    <a:solidFill>
                      <a:schemeClr val="bg1"/>
                    </a:solidFill>
                    <a:latin typeface="Arial" panose="020B0604020202020204" pitchFamily="34" charset="0"/>
                    <a:cs typeface="Arial" panose="020B0604020202020204" pitchFamily="34" charset="0"/>
                  </a:rPr>
                  <a:t>80%</a:t>
                </a:r>
              </a:p>
            </p:txBody>
          </p:sp>
          <p:sp>
            <p:nvSpPr>
              <p:cNvPr id="3" name="Pentagon 2"/>
              <p:cNvSpPr/>
              <p:nvPr/>
            </p:nvSpPr>
            <p:spPr>
              <a:xfrm rot="16200000">
                <a:off x="2663902" y="4616986"/>
                <a:ext cx="409044" cy="484027"/>
              </a:xfrm>
              <a:prstGeom prst="homePlate">
                <a:avLst/>
              </a:prstGeom>
              <a:solidFill>
                <a:srgbClr val="0070C0"/>
              </a:solidFill>
            </p:spPr>
            <p:txBody>
              <a:bodyPr vert="vert" wrap="none" rtlCol="0">
                <a:spAutoFit/>
              </a:bodyPr>
              <a:lstStyle/>
              <a:p>
                <a:r>
                  <a:rPr lang="en-US" sz="1467" b="1" dirty="0">
                    <a:solidFill>
                      <a:schemeClr val="bg1"/>
                    </a:solidFill>
                    <a:latin typeface="Arial" panose="020B0604020202020204" pitchFamily="34" charset="0"/>
                    <a:cs typeface="Arial" panose="020B0604020202020204" pitchFamily="34" charset="0"/>
                  </a:rPr>
                  <a:t>$800K</a:t>
                </a:r>
              </a:p>
            </p:txBody>
          </p:sp>
        </p:grpSp>
      </p:grpSp>
      <p:sp>
        <p:nvSpPr>
          <p:cNvPr id="10" name="Slide Number Placeholder 9">
            <a:extLst>
              <a:ext uri="{FF2B5EF4-FFF2-40B4-BE49-F238E27FC236}">
                <a16:creationId xmlns:a16="http://schemas.microsoft.com/office/drawing/2014/main" id="{29E6B3E1-8081-410B-9246-C08376B5EB04}"/>
              </a:ext>
            </a:extLst>
          </p:cNvPr>
          <p:cNvSpPr>
            <a:spLocks noGrp="1"/>
          </p:cNvSpPr>
          <p:nvPr>
            <p:ph type="sldNum" sz="quarter" idx="12"/>
          </p:nvPr>
        </p:nvSpPr>
        <p:spPr/>
        <p:txBody>
          <a:bodyPr/>
          <a:lstStyle/>
          <a:p>
            <a:fld id="{D8C804A1-B6BA-5D40-98D1-9C3FE965D78F}" type="slidenum">
              <a:rPr lang="en-US" smtClean="0"/>
              <a:t>71</a:t>
            </a:fld>
            <a:endParaRPr lang="en-US"/>
          </a:p>
        </p:txBody>
      </p:sp>
    </p:spTree>
    <p:custDataLst>
      <p:tags r:id="rId1"/>
    </p:custDataLst>
    <p:extLst>
      <p:ext uri="{BB962C8B-B14F-4D97-AF65-F5344CB8AC3E}">
        <p14:creationId xmlns:p14="http://schemas.microsoft.com/office/powerpoint/2010/main" val="19524127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2007A2-B569-CB48-AAAB-315010B84012}"/>
              </a:ext>
            </a:extLst>
          </p:cNvPr>
          <p:cNvSpPr>
            <a:spLocks noGrp="1"/>
          </p:cNvSpPr>
          <p:nvPr>
            <p:ph type="sldNum" sz="quarter" idx="12"/>
          </p:nvPr>
        </p:nvSpPr>
        <p:spPr/>
        <p:txBody>
          <a:bodyPr/>
          <a:lstStyle/>
          <a:p>
            <a:fld id="{D8C804A1-B6BA-5D40-98D1-9C3FE965D78F}" type="slidenum">
              <a:rPr lang="en-US" smtClean="0"/>
              <a:t>72</a:t>
            </a:fld>
            <a:endParaRPr lang="en-US"/>
          </a:p>
        </p:txBody>
      </p:sp>
      <p:pic>
        <p:nvPicPr>
          <p:cNvPr id="5" name="Picture 4">
            <a:extLst>
              <a:ext uri="{FF2B5EF4-FFF2-40B4-BE49-F238E27FC236}">
                <a16:creationId xmlns:a16="http://schemas.microsoft.com/office/drawing/2014/main" id="{55EE358B-081D-7F47-AD80-A5C0A9E4E93D}"/>
              </a:ext>
            </a:extLst>
          </p:cNvPr>
          <p:cNvPicPr>
            <a:picLocks noChangeAspect="1"/>
          </p:cNvPicPr>
          <p:nvPr/>
        </p:nvPicPr>
        <p:blipFill>
          <a:blip r:embed="rId2"/>
          <a:stretch>
            <a:fillRect/>
          </a:stretch>
        </p:blipFill>
        <p:spPr>
          <a:xfrm>
            <a:off x="457199" y="31099"/>
            <a:ext cx="11234057" cy="6822243"/>
          </a:xfrm>
          <a:prstGeom prst="rect">
            <a:avLst/>
          </a:prstGeom>
        </p:spPr>
      </p:pic>
      <p:sp>
        <p:nvSpPr>
          <p:cNvPr id="6" name="TextBox 5">
            <a:extLst>
              <a:ext uri="{FF2B5EF4-FFF2-40B4-BE49-F238E27FC236}">
                <a16:creationId xmlns:a16="http://schemas.microsoft.com/office/drawing/2014/main" id="{961EE562-19F3-B246-B086-AE3BD8B96366}"/>
              </a:ext>
            </a:extLst>
          </p:cNvPr>
          <p:cNvSpPr txBox="1"/>
          <p:nvPr/>
        </p:nvSpPr>
        <p:spPr>
          <a:xfrm>
            <a:off x="2971800" y="321469"/>
            <a:ext cx="4057457" cy="369332"/>
          </a:xfrm>
          <a:prstGeom prst="rect">
            <a:avLst/>
          </a:prstGeom>
          <a:noFill/>
        </p:spPr>
        <p:txBody>
          <a:bodyPr wrap="none" rtlCol="0">
            <a:spAutoFit/>
          </a:bodyPr>
          <a:lstStyle/>
          <a:p>
            <a:r>
              <a:rPr lang="en-US" dirty="0"/>
              <a:t>80% of Losses between $198K and $534K</a:t>
            </a:r>
          </a:p>
        </p:txBody>
      </p:sp>
      <p:cxnSp>
        <p:nvCxnSpPr>
          <p:cNvPr id="8" name="Straight Arrow Connector 7">
            <a:extLst>
              <a:ext uri="{FF2B5EF4-FFF2-40B4-BE49-F238E27FC236}">
                <a16:creationId xmlns:a16="http://schemas.microsoft.com/office/drawing/2014/main" id="{0CF98172-0E3B-B24E-89D1-15B9C35864AA}"/>
              </a:ext>
            </a:extLst>
          </p:cNvPr>
          <p:cNvCxnSpPr/>
          <p:nvPr/>
        </p:nvCxnSpPr>
        <p:spPr>
          <a:xfrm>
            <a:off x="2428875" y="690801"/>
            <a:ext cx="4950619" cy="0"/>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07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28718" y="196729"/>
            <a:ext cx="12033191" cy="6312740"/>
          </a:xfrm>
          <a:prstGeom prst="rect">
            <a:avLst/>
          </a:prstGeom>
        </p:spPr>
      </p:pic>
      <p:cxnSp>
        <p:nvCxnSpPr>
          <p:cNvPr id="5" name="Straight Connector 4">
            <a:extLst>
              <a:ext uri="{FF2B5EF4-FFF2-40B4-BE49-F238E27FC236}">
                <a16:creationId xmlns:a16="http://schemas.microsoft.com/office/drawing/2014/main" id="{F924F2BE-0991-BC47-8C5E-2C347BDA016A}"/>
              </a:ext>
            </a:extLst>
          </p:cNvPr>
          <p:cNvCxnSpPr>
            <a:cxnSpLocks/>
          </p:cNvCxnSpPr>
          <p:nvPr/>
        </p:nvCxnSpPr>
        <p:spPr>
          <a:xfrm flipH="1">
            <a:off x="3962019" y="1115962"/>
            <a:ext cx="8468" cy="528483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E2D85B-B13D-6B43-A034-8BB58FC49F9F}"/>
              </a:ext>
            </a:extLst>
          </p:cNvPr>
          <p:cNvCxnSpPr>
            <a:cxnSpLocks/>
          </p:cNvCxnSpPr>
          <p:nvPr/>
        </p:nvCxnSpPr>
        <p:spPr>
          <a:xfrm flipH="1">
            <a:off x="2045369" y="1551793"/>
            <a:ext cx="981776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24F2BE-0991-BC47-8C5E-2C347BDA016A}"/>
              </a:ext>
            </a:extLst>
          </p:cNvPr>
          <p:cNvCxnSpPr>
            <a:cxnSpLocks/>
          </p:cNvCxnSpPr>
          <p:nvPr/>
        </p:nvCxnSpPr>
        <p:spPr>
          <a:xfrm flipH="1">
            <a:off x="2690567" y="1115962"/>
            <a:ext cx="25432" cy="528483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3CDE83-C68E-034C-9AA3-46DBC00272A0}"/>
              </a:ext>
            </a:extLst>
          </p:cNvPr>
          <p:cNvSpPr txBox="1"/>
          <p:nvPr/>
        </p:nvSpPr>
        <p:spPr>
          <a:xfrm>
            <a:off x="4046240" y="1605675"/>
            <a:ext cx="3993401" cy="369332"/>
          </a:xfrm>
          <a:prstGeom prst="rect">
            <a:avLst/>
          </a:prstGeom>
          <a:solidFill>
            <a:srgbClr val="0070C0"/>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80% of Losses equal or below $800K</a:t>
            </a:r>
          </a:p>
        </p:txBody>
      </p:sp>
      <p:sp>
        <p:nvSpPr>
          <p:cNvPr id="14" name="TextBox 13">
            <a:extLst>
              <a:ext uri="{FF2B5EF4-FFF2-40B4-BE49-F238E27FC236}">
                <a16:creationId xmlns:a16="http://schemas.microsoft.com/office/drawing/2014/main" id="{823CDE83-C68E-034C-9AA3-46DBC00272A0}"/>
              </a:ext>
            </a:extLst>
          </p:cNvPr>
          <p:cNvSpPr txBox="1"/>
          <p:nvPr/>
        </p:nvSpPr>
        <p:spPr>
          <a:xfrm>
            <a:off x="882636" y="177383"/>
            <a:ext cx="1765820" cy="1323439"/>
          </a:xfrm>
          <a:prstGeom prst="rect">
            <a:avLst/>
          </a:prstGeom>
          <a:solidFill>
            <a:srgbClr val="F7B6B2">
              <a:alpha val="59000"/>
            </a:srgbClr>
          </a:solidFill>
        </p:spPr>
        <p:txBody>
          <a:bodyPr wrap="square" rtlCol="0">
            <a:spAutoFit/>
          </a:bodyPr>
          <a:lstStyle/>
          <a:p>
            <a:pPr algn="r"/>
            <a:r>
              <a:rPr lang="en-US" sz="2000" dirty="0">
                <a:latin typeface="Arial" panose="020B0604020202020204" pitchFamily="34" charset="0"/>
                <a:cs typeface="Arial" panose="020B0604020202020204" pitchFamily="34" charset="0"/>
              </a:rPr>
              <a:t>80% of Losses equal or below $514K</a:t>
            </a:r>
          </a:p>
        </p:txBody>
      </p:sp>
      <p:sp>
        <p:nvSpPr>
          <p:cNvPr id="15" name="Oval 14"/>
          <p:cNvSpPr/>
          <p:nvPr/>
        </p:nvSpPr>
        <p:spPr>
          <a:xfrm>
            <a:off x="3877797" y="1449852"/>
            <a:ext cx="168443" cy="16844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Oval 15"/>
          <p:cNvSpPr/>
          <p:nvPr/>
        </p:nvSpPr>
        <p:spPr>
          <a:xfrm>
            <a:off x="2619061" y="1467572"/>
            <a:ext cx="168443" cy="168443"/>
          </a:xfrm>
          <a:prstGeom prst="ellipse">
            <a:avLst/>
          </a:prstGeom>
          <a:solidFill>
            <a:srgbClr val="F05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TextBox 16">
            <a:extLst>
              <a:ext uri="{FF2B5EF4-FFF2-40B4-BE49-F238E27FC236}">
                <a16:creationId xmlns:a16="http://schemas.microsoft.com/office/drawing/2014/main" id="{823CDE83-C68E-034C-9AA3-46DBC00272A0}"/>
              </a:ext>
            </a:extLst>
          </p:cNvPr>
          <p:cNvSpPr txBox="1"/>
          <p:nvPr/>
        </p:nvSpPr>
        <p:spPr>
          <a:xfrm>
            <a:off x="7888253" y="2935145"/>
            <a:ext cx="2262222" cy="369332"/>
          </a:xfrm>
          <a:prstGeom prst="rect">
            <a:avLst/>
          </a:prstGeom>
          <a:solidFill>
            <a:srgbClr val="0070C0"/>
          </a:solid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Risk</a:t>
            </a:r>
          </a:p>
        </p:txBody>
      </p:sp>
      <p:sp>
        <p:nvSpPr>
          <p:cNvPr id="18" name="TextBox 17">
            <a:extLst>
              <a:ext uri="{FF2B5EF4-FFF2-40B4-BE49-F238E27FC236}">
                <a16:creationId xmlns:a16="http://schemas.microsoft.com/office/drawing/2014/main" id="{823CDE83-C68E-034C-9AA3-46DBC00272A0}"/>
              </a:ext>
            </a:extLst>
          </p:cNvPr>
          <p:cNvSpPr txBox="1"/>
          <p:nvPr/>
        </p:nvSpPr>
        <p:spPr>
          <a:xfrm>
            <a:off x="7888253" y="3389048"/>
            <a:ext cx="2262222" cy="369332"/>
          </a:xfrm>
          <a:prstGeom prst="rect">
            <a:avLst/>
          </a:prstGeom>
          <a:solidFill>
            <a:srgbClr val="F7B6B2"/>
          </a:solidFill>
        </p:spPr>
        <p:txBody>
          <a:bodyPr wrap="none" rtlCol="0">
            <a:spAutoFit/>
          </a:bodyPr>
          <a:lstStyle/>
          <a:p>
            <a:r>
              <a:rPr lang="en-US" dirty="0">
                <a:latin typeface="Arial" panose="020B0604020202020204" pitchFamily="34" charset="0"/>
                <a:cs typeface="Arial" panose="020B0604020202020204" pitchFamily="34" charset="0"/>
              </a:rPr>
              <a:t>Risk after Treatment</a:t>
            </a:r>
          </a:p>
        </p:txBody>
      </p:sp>
      <p:sp>
        <p:nvSpPr>
          <p:cNvPr id="19" name="Rectangle 18"/>
          <p:cNvSpPr/>
          <p:nvPr/>
        </p:nvSpPr>
        <p:spPr>
          <a:xfrm>
            <a:off x="8166534" y="4776538"/>
            <a:ext cx="763959" cy="721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Rectangle 1"/>
          <p:cNvSpPr/>
          <p:nvPr/>
        </p:nvSpPr>
        <p:spPr>
          <a:xfrm>
            <a:off x="5131242" y="2478341"/>
            <a:ext cx="964759" cy="6439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mj-lt"/>
            </a:endParaRPr>
          </a:p>
        </p:txBody>
      </p:sp>
      <p:sp>
        <p:nvSpPr>
          <p:cNvPr id="3" name="Slide Number Placeholder 2">
            <a:extLst>
              <a:ext uri="{FF2B5EF4-FFF2-40B4-BE49-F238E27FC236}">
                <a16:creationId xmlns:a16="http://schemas.microsoft.com/office/drawing/2014/main" id="{DE13FDE9-F5FB-4062-A2AE-5224A7B9DCCD}"/>
              </a:ext>
            </a:extLst>
          </p:cNvPr>
          <p:cNvSpPr>
            <a:spLocks noGrp="1"/>
          </p:cNvSpPr>
          <p:nvPr>
            <p:ph type="sldNum" sz="quarter" idx="12"/>
          </p:nvPr>
        </p:nvSpPr>
        <p:spPr/>
        <p:txBody>
          <a:bodyPr/>
          <a:lstStyle/>
          <a:p>
            <a:fld id="{D8C804A1-B6BA-5D40-98D1-9C3FE965D78F}" type="slidenum">
              <a:rPr lang="en-US" smtClean="0"/>
              <a:t>73</a:t>
            </a:fld>
            <a:endParaRPr lang="en-US"/>
          </a:p>
        </p:txBody>
      </p:sp>
    </p:spTree>
    <p:extLst>
      <p:ext uri="{BB962C8B-B14F-4D97-AF65-F5344CB8AC3E}">
        <p14:creationId xmlns:p14="http://schemas.microsoft.com/office/powerpoint/2010/main" val="11783245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8B741-1811-FC4C-9465-51BA2234F45F}"/>
              </a:ext>
            </a:extLst>
          </p:cNvPr>
          <p:cNvPicPr>
            <a:picLocks noChangeAspect="1"/>
          </p:cNvPicPr>
          <p:nvPr/>
        </p:nvPicPr>
        <p:blipFill>
          <a:blip r:embed="rId3"/>
          <a:stretch>
            <a:fillRect/>
          </a:stretch>
        </p:blipFill>
        <p:spPr>
          <a:xfrm>
            <a:off x="298500" y="990600"/>
            <a:ext cx="11595000" cy="5715000"/>
          </a:xfrm>
          <a:prstGeom prst="rect">
            <a:avLst/>
          </a:prstGeom>
        </p:spPr>
      </p:pic>
      <p:cxnSp>
        <p:nvCxnSpPr>
          <p:cNvPr id="7" name="Straight Connector 6">
            <a:extLst>
              <a:ext uri="{FF2B5EF4-FFF2-40B4-BE49-F238E27FC236}">
                <a16:creationId xmlns:a16="http://schemas.microsoft.com/office/drawing/2014/main" id="{36A3E1E2-1FCF-0F4B-BDA1-B344466560BB}"/>
              </a:ext>
            </a:extLst>
          </p:cNvPr>
          <p:cNvCxnSpPr>
            <a:cxnSpLocks/>
          </p:cNvCxnSpPr>
          <p:nvPr/>
        </p:nvCxnSpPr>
        <p:spPr>
          <a:xfrm>
            <a:off x="2576322" y="1676400"/>
            <a:ext cx="0" cy="349487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79D63F-E6C1-EA42-A973-538C45AB6A5A}"/>
              </a:ext>
            </a:extLst>
          </p:cNvPr>
          <p:cNvSpPr txBox="1"/>
          <p:nvPr/>
        </p:nvSpPr>
        <p:spPr>
          <a:xfrm>
            <a:off x="2654144" y="1705087"/>
            <a:ext cx="4984057" cy="400110"/>
          </a:xfrm>
          <a:prstGeom prst="rect">
            <a:avLst/>
          </a:prstGeom>
          <a:solidFill>
            <a:srgbClr val="0370C0"/>
          </a:solidFill>
          <a:ln>
            <a:noFill/>
          </a:ln>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80% chance of losing more than $220,000</a:t>
            </a:r>
          </a:p>
        </p:txBody>
      </p:sp>
      <p:cxnSp>
        <p:nvCxnSpPr>
          <p:cNvPr id="8" name="Straight Connector 7">
            <a:extLst>
              <a:ext uri="{FF2B5EF4-FFF2-40B4-BE49-F238E27FC236}">
                <a16:creationId xmlns:a16="http://schemas.microsoft.com/office/drawing/2014/main" id="{62C01A74-68E8-5A43-825F-1ECDF0CB615E}"/>
              </a:ext>
            </a:extLst>
          </p:cNvPr>
          <p:cNvCxnSpPr>
            <a:cxnSpLocks/>
          </p:cNvCxnSpPr>
          <p:nvPr/>
        </p:nvCxnSpPr>
        <p:spPr>
          <a:xfrm flipH="1">
            <a:off x="2148841" y="2197174"/>
            <a:ext cx="8983817"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7498B80-5E36-B243-A958-84145392923C}"/>
              </a:ext>
            </a:extLst>
          </p:cNvPr>
          <p:cNvSpPr/>
          <p:nvPr/>
        </p:nvSpPr>
        <p:spPr>
          <a:xfrm>
            <a:off x="2498501" y="2115719"/>
            <a:ext cx="155643" cy="1556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4B22D8-7CCD-6D4E-897E-AAB855BC1311}"/>
              </a:ext>
            </a:extLst>
          </p:cNvPr>
          <p:cNvSpPr>
            <a:spLocks noGrp="1"/>
          </p:cNvSpPr>
          <p:nvPr>
            <p:ph type="title"/>
          </p:nvPr>
        </p:nvSpPr>
        <p:spPr>
          <a:xfrm>
            <a:off x="838200" y="7464"/>
            <a:ext cx="10515600" cy="1325563"/>
          </a:xfrm>
        </p:spPr>
        <p:txBody>
          <a:bodyPr/>
          <a:lstStyle/>
          <a:p>
            <a:r>
              <a:rPr lang="en-US" b="1" dirty="0">
                <a:latin typeface="Arial" panose="020B0604020202020204" pitchFamily="34" charset="0"/>
                <a:cs typeface="Arial" panose="020B0604020202020204" pitchFamily="34" charset="0"/>
              </a:rPr>
              <a:t>Loss Exceedance Curve</a:t>
            </a:r>
          </a:p>
        </p:txBody>
      </p:sp>
      <p:sp>
        <p:nvSpPr>
          <p:cNvPr id="3" name="Slide Number Placeholder 2">
            <a:extLst>
              <a:ext uri="{FF2B5EF4-FFF2-40B4-BE49-F238E27FC236}">
                <a16:creationId xmlns:a16="http://schemas.microsoft.com/office/drawing/2014/main" id="{92BBF702-04DC-4397-A542-789C603D76D6}"/>
              </a:ext>
            </a:extLst>
          </p:cNvPr>
          <p:cNvSpPr>
            <a:spLocks noGrp="1"/>
          </p:cNvSpPr>
          <p:nvPr>
            <p:ph type="sldNum" sz="quarter" idx="12"/>
          </p:nvPr>
        </p:nvSpPr>
        <p:spPr/>
        <p:txBody>
          <a:bodyPr/>
          <a:lstStyle/>
          <a:p>
            <a:fld id="{D8C804A1-B6BA-5D40-98D1-9C3FE965D78F}" type="slidenum">
              <a:rPr lang="en-US" smtClean="0"/>
              <a:t>74</a:t>
            </a:fld>
            <a:endParaRPr lang="en-US"/>
          </a:p>
        </p:txBody>
      </p:sp>
    </p:spTree>
    <p:extLst>
      <p:ext uri="{BB962C8B-B14F-4D97-AF65-F5344CB8AC3E}">
        <p14:creationId xmlns:p14="http://schemas.microsoft.com/office/powerpoint/2010/main" val="54762714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22D8-7CCD-6D4E-897E-AAB855BC1311}"/>
              </a:ext>
            </a:extLst>
          </p:cNvPr>
          <p:cNvSpPr>
            <a:spLocks noGrp="1"/>
          </p:cNvSpPr>
          <p:nvPr>
            <p:ph type="title"/>
          </p:nvPr>
        </p:nvSpPr>
        <p:spPr>
          <a:xfrm>
            <a:off x="838200" y="-4271"/>
            <a:ext cx="10515600" cy="1325563"/>
          </a:xfrm>
        </p:spPr>
        <p:txBody>
          <a:bodyPr/>
          <a:lstStyle/>
          <a:p>
            <a:r>
              <a:rPr lang="en-US" b="1" dirty="0">
                <a:latin typeface="Arial" panose="020B0604020202020204" pitchFamily="34" charset="0"/>
                <a:cs typeface="Arial" panose="020B0604020202020204" pitchFamily="34" charset="0"/>
              </a:rPr>
              <a:t>Loss Exceedance Curve Comparison</a:t>
            </a:r>
          </a:p>
        </p:txBody>
      </p:sp>
      <p:pic>
        <p:nvPicPr>
          <p:cNvPr id="5" name="Picture 4">
            <a:extLst>
              <a:ext uri="{FF2B5EF4-FFF2-40B4-BE49-F238E27FC236}">
                <a16:creationId xmlns:a16="http://schemas.microsoft.com/office/drawing/2014/main" id="{2C78B741-1811-FC4C-9465-51BA2234F45F}"/>
              </a:ext>
            </a:extLst>
          </p:cNvPr>
          <p:cNvPicPr>
            <a:picLocks noChangeAspect="1"/>
          </p:cNvPicPr>
          <p:nvPr/>
        </p:nvPicPr>
        <p:blipFill>
          <a:blip r:embed="rId3"/>
          <a:stretch>
            <a:fillRect/>
          </a:stretch>
        </p:blipFill>
        <p:spPr>
          <a:xfrm>
            <a:off x="806586" y="1370606"/>
            <a:ext cx="10763285" cy="5305060"/>
          </a:xfrm>
          <a:prstGeom prst="rect">
            <a:avLst/>
          </a:prstGeom>
        </p:spPr>
      </p:pic>
      <p:pic>
        <p:nvPicPr>
          <p:cNvPr id="12" name="Picture 11">
            <a:extLst>
              <a:ext uri="{FF2B5EF4-FFF2-40B4-BE49-F238E27FC236}">
                <a16:creationId xmlns:a16="http://schemas.microsoft.com/office/drawing/2014/main" id="{7C5B6E05-7FFC-2548-9892-EA9EC5CE8B72}"/>
              </a:ext>
            </a:extLst>
          </p:cNvPr>
          <p:cNvPicPr>
            <a:picLocks noChangeAspect="1"/>
          </p:cNvPicPr>
          <p:nvPr/>
        </p:nvPicPr>
        <p:blipFill>
          <a:blip r:embed="rId4"/>
          <a:stretch>
            <a:fillRect/>
          </a:stretch>
        </p:blipFill>
        <p:spPr>
          <a:xfrm>
            <a:off x="2171701" y="1857052"/>
            <a:ext cx="6219329" cy="3174789"/>
          </a:xfrm>
          <a:prstGeom prst="rect">
            <a:avLst/>
          </a:prstGeom>
        </p:spPr>
      </p:pic>
      <p:sp>
        <p:nvSpPr>
          <p:cNvPr id="7" name="TextBox 6">
            <a:extLst>
              <a:ext uri="{FF2B5EF4-FFF2-40B4-BE49-F238E27FC236}">
                <a16:creationId xmlns:a16="http://schemas.microsoft.com/office/drawing/2014/main" id="{7A79D63F-E6C1-EA42-A973-538C45AB6A5A}"/>
              </a:ext>
            </a:extLst>
          </p:cNvPr>
          <p:cNvSpPr txBox="1"/>
          <p:nvPr/>
        </p:nvSpPr>
        <p:spPr>
          <a:xfrm>
            <a:off x="5365967" y="2337154"/>
            <a:ext cx="1946751" cy="338554"/>
          </a:xfrm>
          <a:prstGeom prst="rect">
            <a:avLst/>
          </a:prstGeom>
          <a:solidFill>
            <a:srgbClr val="3BAD04"/>
          </a:solidFill>
          <a:ln>
            <a:noFill/>
          </a:ln>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Treatment Option 1</a:t>
            </a:r>
          </a:p>
        </p:txBody>
      </p:sp>
      <p:sp>
        <p:nvSpPr>
          <p:cNvPr id="8" name="TextBox 7">
            <a:extLst>
              <a:ext uri="{FF2B5EF4-FFF2-40B4-BE49-F238E27FC236}">
                <a16:creationId xmlns:a16="http://schemas.microsoft.com/office/drawing/2014/main" id="{7A79D63F-E6C1-EA42-A973-538C45AB6A5A}"/>
              </a:ext>
            </a:extLst>
          </p:cNvPr>
          <p:cNvSpPr txBox="1"/>
          <p:nvPr/>
        </p:nvSpPr>
        <p:spPr>
          <a:xfrm>
            <a:off x="5365965" y="1968383"/>
            <a:ext cx="1882483" cy="338554"/>
          </a:xfrm>
          <a:prstGeom prst="rect">
            <a:avLst/>
          </a:prstGeom>
          <a:solidFill>
            <a:srgbClr val="1DA4FA"/>
          </a:solidFill>
          <a:ln>
            <a:noFill/>
          </a:ln>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Risk</a:t>
            </a:r>
          </a:p>
        </p:txBody>
      </p:sp>
      <p:sp>
        <p:nvSpPr>
          <p:cNvPr id="9" name="TextBox 8">
            <a:extLst>
              <a:ext uri="{FF2B5EF4-FFF2-40B4-BE49-F238E27FC236}">
                <a16:creationId xmlns:a16="http://schemas.microsoft.com/office/drawing/2014/main" id="{7A79D63F-E6C1-EA42-A973-538C45AB6A5A}"/>
              </a:ext>
            </a:extLst>
          </p:cNvPr>
          <p:cNvSpPr txBox="1"/>
          <p:nvPr/>
        </p:nvSpPr>
        <p:spPr>
          <a:xfrm>
            <a:off x="5371903" y="2718264"/>
            <a:ext cx="1946751" cy="338554"/>
          </a:xfrm>
          <a:prstGeom prst="rect">
            <a:avLst/>
          </a:prstGeom>
          <a:solidFill>
            <a:schemeClr val="tx1"/>
          </a:solidFill>
          <a:ln>
            <a:noFill/>
          </a:ln>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Treatment Option 2</a:t>
            </a:r>
          </a:p>
        </p:txBody>
      </p:sp>
      <p:cxnSp>
        <p:nvCxnSpPr>
          <p:cNvPr id="14" name="Straight Connector 13">
            <a:extLst>
              <a:ext uri="{FF2B5EF4-FFF2-40B4-BE49-F238E27FC236}">
                <a16:creationId xmlns:a16="http://schemas.microsoft.com/office/drawing/2014/main" id="{36A3E1E2-1FCF-0F4B-BDA1-B344466560BB}"/>
              </a:ext>
            </a:extLst>
          </p:cNvPr>
          <p:cNvCxnSpPr>
            <a:cxnSpLocks/>
          </p:cNvCxnSpPr>
          <p:nvPr/>
        </p:nvCxnSpPr>
        <p:spPr>
          <a:xfrm>
            <a:off x="2546665" y="1690688"/>
            <a:ext cx="0" cy="340396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A3E1E2-1FCF-0F4B-BDA1-B344466560BB}"/>
              </a:ext>
            </a:extLst>
          </p:cNvPr>
          <p:cNvCxnSpPr>
            <a:cxnSpLocks/>
          </p:cNvCxnSpPr>
          <p:nvPr/>
        </p:nvCxnSpPr>
        <p:spPr>
          <a:xfrm>
            <a:off x="3884808" y="1690688"/>
            <a:ext cx="0" cy="340396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C01A74-68E8-5A43-825F-1ECDF0CB615E}"/>
              </a:ext>
            </a:extLst>
          </p:cNvPr>
          <p:cNvCxnSpPr>
            <a:cxnSpLocks/>
          </p:cNvCxnSpPr>
          <p:nvPr/>
        </p:nvCxnSpPr>
        <p:spPr>
          <a:xfrm flipH="1">
            <a:off x="2170472" y="4413399"/>
            <a:ext cx="8983817"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A3E1E2-1FCF-0F4B-BDA1-B344466560BB}"/>
              </a:ext>
            </a:extLst>
          </p:cNvPr>
          <p:cNvCxnSpPr>
            <a:cxnSpLocks/>
          </p:cNvCxnSpPr>
          <p:nvPr/>
        </p:nvCxnSpPr>
        <p:spPr>
          <a:xfrm>
            <a:off x="4948875" y="1758425"/>
            <a:ext cx="0" cy="3341153"/>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7498B80-5E36-B243-A958-84145392923C}"/>
              </a:ext>
            </a:extLst>
          </p:cNvPr>
          <p:cNvSpPr/>
          <p:nvPr/>
        </p:nvSpPr>
        <p:spPr>
          <a:xfrm>
            <a:off x="2446463" y="4335577"/>
            <a:ext cx="155643" cy="1556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37498B80-5E36-B243-A958-84145392923C}"/>
              </a:ext>
            </a:extLst>
          </p:cNvPr>
          <p:cNvSpPr/>
          <p:nvPr/>
        </p:nvSpPr>
        <p:spPr>
          <a:xfrm>
            <a:off x="3794815" y="4335577"/>
            <a:ext cx="155643" cy="1556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37498B80-5E36-B243-A958-84145392923C}"/>
              </a:ext>
            </a:extLst>
          </p:cNvPr>
          <p:cNvSpPr/>
          <p:nvPr/>
        </p:nvSpPr>
        <p:spPr>
          <a:xfrm>
            <a:off x="4863455" y="4335577"/>
            <a:ext cx="155643" cy="155643"/>
          </a:xfrm>
          <a:prstGeom prst="ellipse">
            <a:avLst/>
          </a:prstGeom>
          <a:solidFill>
            <a:srgbClr val="1DA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7279951" y="1595767"/>
          <a:ext cx="3863284" cy="1483360"/>
        </p:xfrm>
        <a:graphic>
          <a:graphicData uri="http://schemas.openxmlformats.org/drawingml/2006/table">
            <a:tbl>
              <a:tblPr firstRow="1" bandRow="1">
                <a:tableStyleId>{073A0DAA-6AF3-43AB-8588-CEC1D06C72B9}</a:tableStyleId>
              </a:tblPr>
              <a:tblGrid>
                <a:gridCol w="965821">
                  <a:extLst>
                    <a:ext uri="{9D8B030D-6E8A-4147-A177-3AD203B41FA5}">
                      <a16:colId xmlns:a16="http://schemas.microsoft.com/office/drawing/2014/main" val="1756975178"/>
                    </a:ext>
                  </a:extLst>
                </a:gridCol>
                <a:gridCol w="965821">
                  <a:extLst>
                    <a:ext uri="{9D8B030D-6E8A-4147-A177-3AD203B41FA5}">
                      <a16:colId xmlns:a16="http://schemas.microsoft.com/office/drawing/2014/main" val="1999602140"/>
                    </a:ext>
                  </a:extLst>
                </a:gridCol>
                <a:gridCol w="965821">
                  <a:extLst>
                    <a:ext uri="{9D8B030D-6E8A-4147-A177-3AD203B41FA5}">
                      <a16:colId xmlns:a16="http://schemas.microsoft.com/office/drawing/2014/main" val="4215055101"/>
                    </a:ext>
                  </a:extLst>
                </a:gridCol>
                <a:gridCol w="965821">
                  <a:extLst>
                    <a:ext uri="{9D8B030D-6E8A-4147-A177-3AD203B41FA5}">
                      <a16:colId xmlns:a16="http://schemas.microsoft.com/office/drawing/2014/main" val="2450542782"/>
                    </a:ext>
                  </a:extLst>
                </a:gridCol>
              </a:tblGrid>
              <a:tr h="370840">
                <a:tc>
                  <a:txBody>
                    <a:bodyPr/>
                    <a:lstStyle/>
                    <a:p>
                      <a:pPr algn="ctr"/>
                      <a:r>
                        <a:rPr lang="en-US" sz="1600" dirty="0">
                          <a:latin typeface="Arial" panose="020B0604020202020204" pitchFamily="34" charset="0"/>
                          <a:cs typeface="Arial" panose="020B0604020202020204" pitchFamily="34" charset="0"/>
                        </a:rPr>
                        <a:t>Min</a:t>
                      </a:r>
                    </a:p>
                  </a:txBody>
                  <a:tcPr/>
                </a:tc>
                <a:tc>
                  <a:txBody>
                    <a:bodyPr/>
                    <a:lstStyle/>
                    <a:p>
                      <a:pPr algn="ctr"/>
                      <a:r>
                        <a:rPr lang="en-US" sz="1600" dirty="0">
                          <a:latin typeface="Arial" panose="020B0604020202020204" pitchFamily="34" charset="0"/>
                          <a:cs typeface="Arial" panose="020B0604020202020204" pitchFamily="34" charset="0"/>
                        </a:rPr>
                        <a:t>Avg</a:t>
                      </a:r>
                    </a:p>
                  </a:txBody>
                  <a:tcPr/>
                </a:tc>
                <a:tc>
                  <a:txBody>
                    <a:bodyPr/>
                    <a:lstStyle/>
                    <a:p>
                      <a:pPr algn="ctr"/>
                      <a:r>
                        <a:rPr lang="en-US" sz="1600" dirty="0">
                          <a:latin typeface="Arial" panose="020B0604020202020204" pitchFamily="34" charset="0"/>
                          <a:cs typeface="Arial" panose="020B0604020202020204" pitchFamily="34" charset="0"/>
                        </a:rPr>
                        <a:t>20%</a:t>
                      </a:r>
                    </a:p>
                  </a:txBody>
                  <a:tcPr/>
                </a:tc>
                <a:tc>
                  <a:txBody>
                    <a:bodyPr/>
                    <a:lstStyle/>
                    <a:p>
                      <a:pPr algn="ctr"/>
                      <a:r>
                        <a:rPr lang="en-US" sz="1600" dirty="0">
                          <a:latin typeface="Arial" panose="020B0604020202020204" pitchFamily="34" charset="0"/>
                          <a:cs typeface="Arial" panose="020B0604020202020204" pitchFamily="34" charset="0"/>
                        </a:rPr>
                        <a:t>Max</a:t>
                      </a:r>
                    </a:p>
                  </a:txBody>
                  <a:tcPr/>
                </a:tc>
                <a:extLst>
                  <a:ext uri="{0D108BD9-81ED-4DB2-BD59-A6C34878D82A}">
                    <a16:rowId xmlns:a16="http://schemas.microsoft.com/office/drawing/2014/main" val="1558405102"/>
                  </a:ext>
                </a:extLst>
              </a:tr>
              <a:tr h="370840">
                <a:tc>
                  <a:txBody>
                    <a:bodyPr/>
                    <a:lstStyle/>
                    <a:p>
                      <a:r>
                        <a:rPr lang="en-US" sz="1600" dirty="0">
                          <a:latin typeface="Arial" panose="020B0604020202020204" pitchFamily="34" charset="0"/>
                          <a:cs typeface="Arial" panose="020B0604020202020204" pitchFamily="34" charset="0"/>
                        </a:rPr>
                        <a:t>$23.3K</a:t>
                      </a:r>
                    </a:p>
                  </a:txBody>
                  <a:tcPr/>
                </a:tc>
                <a:tc>
                  <a:txBody>
                    <a:bodyPr/>
                    <a:lstStyle/>
                    <a:p>
                      <a:r>
                        <a:rPr lang="en-US" sz="1600" dirty="0">
                          <a:latin typeface="Arial" panose="020B0604020202020204" pitchFamily="34" charset="0"/>
                          <a:cs typeface="Arial" panose="020B0604020202020204" pitchFamily="34" charset="0"/>
                        </a:rPr>
                        <a:t>$538.7K</a:t>
                      </a:r>
                    </a:p>
                  </a:txBody>
                  <a:tcPr/>
                </a:tc>
                <a:tc>
                  <a:txBody>
                    <a:bodyPr/>
                    <a:lstStyle/>
                    <a:p>
                      <a:r>
                        <a:rPr lang="en-US" sz="1600" dirty="0">
                          <a:latin typeface="Arial" panose="020B0604020202020204" pitchFamily="34" charset="0"/>
                          <a:cs typeface="Arial" panose="020B0604020202020204" pitchFamily="34" charset="0"/>
                        </a:rPr>
                        <a:t>$800K</a:t>
                      </a:r>
                    </a:p>
                  </a:txBody>
                  <a:tcPr/>
                </a:tc>
                <a:tc>
                  <a:txBody>
                    <a:bodyPr/>
                    <a:lstStyle/>
                    <a:p>
                      <a:r>
                        <a:rPr lang="en-US" sz="1600" dirty="0">
                          <a:latin typeface="Arial" panose="020B0604020202020204" pitchFamily="34" charset="0"/>
                          <a:cs typeface="Arial" panose="020B0604020202020204" pitchFamily="34" charset="0"/>
                        </a:rPr>
                        <a:t>$2.6M</a:t>
                      </a:r>
                    </a:p>
                  </a:txBody>
                  <a:tcPr/>
                </a:tc>
                <a:extLst>
                  <a:ext uri="{0D108BD9-81ED-4DB2-BD59-A6C34878D82A}">
                    <a16:rowId xmlns:a16="http://schemas.microsoft.com/office/drawing/2014/main" val="3718873940"/>
                  </a:ext>
                </a:extLst>
              </a:tr>
              <a:tr h="370840">
                <a:tc>
                  <a:txBody>
                    <a:bodyPr/>
                    <a:lstStyle/>
                    <a:p>
                      <a:r>
                        <a:rPr lang="en-US" sz="1600" dirty="0">
                          <a:latin typeface="Arial" panose="020B0604020202020204" pitchFamily="34" charset="0"/>
                          <a:cs typeface="Arial" panose="020B0604020202020204" pitchFamily="34" charset="0"/>
                        </a:rPr>
                        <a:t>$15.1K</a:t>
                      </a:r>
                    </a:p>
                  </a:txBody>
                  <a:tcPr/>
                </a:tc>
                <a:tc>
                  <a:txBody>
                    <a:bodyPr/>
                    <a:lstStyle/>
                    <a:p>
                      <a:r>
                        <a:rPr lang="en-US" sz="1600" dirty="0">
                          <a:latin typeface="Arial" panose="020B0604020202020204" pitchFamily="34" charset="0"/>
                          <a:cs typeface="Arial" panose="020B0604020202020204" pitchFamily="34" charset="0"/>
                        </a:rPr>
                        <a:t>$329.7K</a:t>
                      </a:r>
                    </a:p>
                  </a:txBody>
                  <a:tcPr/>
                </a:tc>
                <a:tc>
                  <a:txBody>
                    <a:bodyPr/>
                    <a:lstStyle/>
                    <a:p>
                      <a:r>
                        <a:rPr lang="en-US" sz="1600" dirty="0">
                          <a:latin typeface="Arial" panose="020B0604020202020204" pitchFamily="34" charset="0"/>
                          <a:cs typeface="Arial" panose="020B0604020202020204" pitchFamily="34" charset="0"/>
                        </a:rPr>
                        <a:t>$500K</a:t>
                      </a:r>
                    </a:p>
                  </a:txBody>
                  <a:tcPr/>
                </a:tc>
                <a:tc>
                  <a:txBody>
                    <a:bodyPr/>
                    <a:lstStyle/>
                    <a:p>
                      <a:r>
                        <a:rPr lang="en-US" sz="1600" dirty="0">
                          <a:latin typeface="Arial" panose="020B0604020202020204" pitchFamily="34" charset="0"/>
                          <a:cs typeface="Arial" panose="020B0604020202020204" pitchFamily="34" charset="0"/>
                        </a:rPr>
                        <a:t>$1.8M</a:t>
                      </a:r>
                    </a:p>
                  </a:txBody>
                  <a:tcPr/>
                </a:tc>
                <a:extLst>
                  <a:ext uri="{0D108BD9-81ED-4DB2-BD59-A6C34878D82A}">
                    <a16:rowId xmlns:a16="http://schemas.microsoft.com/office/drawing/2014/main" val="1606130721"/>
                  </a:ext>
                </a:extLst>
              </a:tr>
              <a:tr h="370840">
                <a:tc>
                  <a:txBody>
                    <a:bodyPr/>
                    <a:lstStyle/>
                    <a:p>
                      <a:r>
                        <a:rPr lang="en-US" sz="1600" dirty="0">
                          <a:latin typeface="Arial" panose="020B0604020202020204" pitchFamily="34" charset="0"/>
                          <a:cs typeface="Arial" panose="020B0604020202020204" pitchFamily="34" charset="0"/>
                        </a:rPr>
                        <a:t>$11.2K</a:t>
                      </a:r>
                    </a:p>
                  </a:txBody>
                  <a:tcPr/>
                </a:tc>
                <a:tc>
                  <a:txBody>
                    <a:bodyPr/>
                    <a:lstStyle/>
                    <a:p>
                      <a:r>
                        <a:rPr lang="en-US" sz="1600" dirty="0">
                          <a:latin typeface="Arial" panose="020B0604020202020204" pitchFamily="34" charset="0"/>
                          <a:cs typeface="Arial" panose="020B0604020202020204" pitchFamily="34" charset="0"/>
                        </a:rPr>
                        <a:t>$77.5K</a:t>
                      </a:r>
                    </a:p>
                  </a:txBody>
                  <a:tcPr/>
                </a:tc>
                <a:tc>
                  <a:txBody>
                    <a:bodyPr/>
                    <a:lstStyle/>
                    <a:p>
                      <a:r>
                        <a:rPr lang="en-US" sz="1600" dirty="0">
                          <a:latin typeface="Arial" panose="020B0604020202020204" pitchFamily="34" charset="0"/>
                          <a:cs typeface="Arial" panose="020B0604020202020204" pitchFamily="34" charset="0"/>
                        </a:rPr>
                        <a:t>$110K</a:t>
                      </a:r>
                    </a:p>
                  </a:txBody>
                  <a:tcPr/>
                </a:tc>
                <a:tc>
                  <a:txBody>
                    <a:bodyPr/>
                    <a:lstStyle/>
                    <a:p>
                      <a:r>
                        <a:rPr lang="en-US" sz="1600" dirty="0">
                          <a:latin typeface="Arial" panose="020B0604020202020204" pitchFamily="34" charset="0"/>
                          <a:cs typeface="Arial" panose="020B0604020202020204" pitchFamily="34" charset="0"/>
                        </a:rPr>
                        <a:t>$279.7K</a:t>
                      </a:r>
                    </a:p>
                  </a:txBody>
                  <a:tcPr/>
                </a:tc>
                <a:extLst>
                  <a:ext uri="{0D108BD9-81ED-4DB2-BD59-A6C34878D82A}">
                    <a16:rowId xmlns:a16="http://schemas.microsoft.com/office/drawing/2014/main" val="1074214029"/>
                  </a:ext>
                </a:extLst>
              </a:tr>
            </a:tbl>
          </a:graphicData>
        </a:graphic>
      </p:graphicFrame>
      <p:sp>
        <p:nvSpPr>
          <p:cNvPr id="18" name="Freeform 17"/>
          <p:cNvSpPr/>
          <p:nvPr/>
        </p:nvSpPr>
        <p:spPr>
          <a:xfrm>
            <a:off x="2202511" y="1868558"/>
            <a:ext cx="946207" cy="3163284"/>
          </a:xfrm>
          <a:custGeom>
            <a:avLst/>
            <a:gdLst>
              <a:gd name="connsiteX0" fmla="*/ 0 w 8261406"/>
              <a:gd name="connsiteY0" fmla="*/ 0 h 3124862"/>
              <a:gd name="connsiteX1" fmla="*/ 445273 w 8261406"/>
              <a:gd name="connsiteY1" fmla="*/ 119269 h 3124862"/>
              <a:gd name="connsiteX2" fmla="*/ 811033 w 8261406"/>
              <a:gd name="connsiteY2" fmla="*/ 381662 h 3124862"/>
              <a:gd name="connsiteX3" fmla="*/ 1105232 w 8261406"/>
              <a:gd name="connsiteY3" fmla="*/ 699714 h 3124862"/>
              <a:gd name="connsiteX4" fmla="*/ 1439186 w 8261406"/>
              <a:gd name="connsiteY4" fmla="*/ 1097280 h 3124862"/>
              <a:gd name="connsiteX5" fmla="*/ 1773141 w 8261406"/>
              <a:gd name="connsiteY5" fmla="*/ 1542553 h 3124862"/>
              <a:gd name="connsiteX6" fmla="*/ 2083242 w 8261406"/>
              <a:gd name="connsiteY6" fmla="*/ 1860605 h 3124862"/>
              <a:gd name="connsiteX7" fmla="*/ 2449002 w 8261406"/>
              <a:gd name="connsiteY7" fmla="*/ 2178657 h 3124862"/>
              <a:gd name="connsiteX8" fmla="*/ 2767054 w 8261406"/>
              <a:gd name="connsiteY8" fmla="*/ 2409245 h 3124862"/>
              <a:gd name="connsiteX9" fmla="*/ 3077155 w 8261406"/>
              <a:gd name="connsiteY9" fmla="*/ 2600076 h 3124862"/>
              <a:gd name="connsiteX10" fmla="*/ 3427012 w 8261406"/>
              <a:gd name="connsiteY10" fmla="*/ 2751151 h 3124862"/>
              <a:gd name="connsiteX11" fmla="*/ 3816626 w 8261406"/>
              <a:gd name="connsiteY11" fmla="*/ 2870420 h 3124862"/>
              <a:gd name="connsiteX12" fmla="*/ 4118776 w 8261406"/>
              <a:gd name="connsiteY12" fmla="*/ 2949933 h 3124862"/>
              <a:gd name="connsiteX13" fmla="*/ 4587903 w 8261406"/>
              <a:gd name="connsiteY13" fmla="*/ 3005593 h 3124862"/>
              <a:gd name="connsiteX14" fmla="*/ 4945712 w 8261406"/>
              <a:gd name="connsiteY14" fmla="*/ 3061252 h 3124862"/>
              <a:gd name="connsiteX15" fmla="*/ 5526157 w 8261406"/>
              <a:gd name="connsiteY15" fmla="*/ 3061252 h 3124862"/>
              <a:gd name="connsiteX16" fmla="*/ 6090699 w 8261406"/>
              <a:gd name="connsiteY16" fmla="*/ 3101008 h 3124862"/>
              <a:gd name="connsiteX17" fmla="*/ 6702950 w 8261406"/>
              <a:gd name="connsiteY17" fmla="*/ 3108960 h 3124862"/>
              <a:gd name="connsiteX18" fmla="*/ 7148223 w 8261406"/>
              <a:gd name="connsiteY18" fmla="*/ 3108960 h 3124862"/>
              <a:gd name="connsiteX19" fmla="*/ 7649155 w 8261406"/>
              <a:gd name="connsiteY19" fmla="*/ 3124862 h 3124862"/>
              <a:gd name="connsiteX20" fmla="*/ 8261406 w 8261406"/>
              <a:gd name="connsiteY20" fmla="*/ 3116911 h 312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61406" h="3124862">
                <a:moveTo>
                  <a:pt x="0" y="0"/>
                </a:moveTo>
                <a:cubicBezTo>
                  <a:pt x="155050" y="27829"/>
                  <a:pt x="310101" y="55659"/>
                  <a:pt x="445273" y="119269"/>
                </a:cubicBezTo>
                <a:cubicBezTo>
                  <a:pt x="580445" y="182879"/>
                  <a:pt x="701040" y="284921"/>
                  <a:pt x="811033" y="381662"/>
                </a:cubicBezTo>
                <a:cubicBezTo>
                  <a:pt x="921026" y="478403"/>
                  <a:pt x="1000540" y="580444"/>
                  <a:pt x="1105232" y="699714"/>
                </a:cubicBezTo>
                <a:cubicBezTo>
                  <a:pt x="1209924" y="818984"/>
                  <a:pt x="1327868" y="956807"/>
                  <a:pt x="1439186" y="1097280"/>
                </a:cubicBezTo>
                <a:cubicBezTo>
                  <a:pt x="1550504" y="1237753"/>
                  <a:pt x="1665798" y="1415332"/>
                  <a:pt x="1773141" y="1542553"/>
                </a:cubicBezTo>
                <a:cubicBezTo>
                  <a:pt x="1880484" y="1669774"/>
                  <a:pt x="1970599" y="1754588"/>
                  <a:pt x="2083242" y="1860605"/>
                </a:cubicBezTo>
                <a:cubicBezTo>
                  <a:pt x="2195885" y="1966622"/>
                  <a:pt x="2335033" y="2087217"/>
                  <a:pt x="2449002" y="2178657"/>
                </a:cubicBezTo>
                <a:cubicBezTo>
                  <a:pt x="2562971" y="2270097"/>
                  <a:pt x="2662362" y="2339009"/>
                  <a:pt x="2767054" y="2409245"/>
                </a:cubicBezTo>
                <a:cubicBezTo>
                  <a:pt x="2871746" y="2479481"/>
                  <a:pt x="2967162" y="2543092"/>
                  <a:pt x="3077155" y="2600076"/>
                </a:cubicBezTo>
                <a:cubicBezTo>
                  <a:pt x="3187148" y="2657060"/>
                  <a:pt x="3303767" y="2706094"/>
                  <a:pt x="3427012" y="2751151"/>
                </a:cubicBezTo>
                <a:cubicBezTo>
                  <a:pt x="3550257" y="2796208"/>
                  <a:pt x="3701332" y="2837290"/>
                  <a:pt x="3816626" y="2870420"/>
                </a:cubicBezTo>
                <a:cubicBezTo>
                  <a:pt x="3931920" y="2903550"/>
                  <a:pt x="3990230" y="2927404"/>
                  <a:pt x="4118776" y="2949933"/>
                </a:cubicBezTo>
                <a:cubicBezTo>
                  <a:pt x="4247322" y="2972462"/>
                  <a:pt x="4450080" y="2987040"/>
                  <a:pt x="4587903" y="3005593"/>
                </a:cubicBezTo>
                <a:cubicBezTo>
                  <a:pt x="4725726" y="3024146"/>
                  <a:pt x="4789336" y="3051976"/>
                  <a:pt x="4945712" y="3061252"/>
                </a:cubicBezTo>
                <a:cubicBezTo>
                  <a:pt x="5102088" y="3070528"/>
                  <a:pt x="5335326" y="3054626"/>
                  <a:pt x="5526157" y="3061252"/>
                </a:cubicBezTo>
                <a:cubicBezTo>
                  <a:pt x="5716988" y="3067878"/>
                  <a:pt x="5894567" y="3093057"/>
                  <a:pt x="6090699" y="3101008"/>
                </a:cubicBezTo>
                <a:cubicBezTo>
                  <a:pt x="6286831" y="3108959"/>
                  <a:pt x="6702950" y="3108960"/>
                  <a:pt x="6702950" y="3108960"/>
                </a:cubicBezTo>
                <a:lnTo>
                  <a:pt x="7148223" y="3108960"/>
                </a:lnTo>
                <a:cubicBezTo>
                  <a:pt x="7305924" y="3111610"/>
                  <a:pt x="7649155" y="3124862"/>
                  <a:pt x="7649155" y="3124862"/>
                </a:cubicBezTo>
                <a:lnTo>
                  <a:pt x="8261406" y="3116911"/>
                </a:ln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AE2D29A-7BEB-43DC-916A-47927F564859}"/>
              </a:ext>
            </a:extLst>
          </p:cNvPr>
          <p:cNvSpPr>
            <a:spLocks noGrp="1"/>
          </p:cNvSpPr>
          <p:nvPr>
            <p:ph type="sldNum" sz="quarter" idx="12"/>
          </p:nvPr>
        </p:nvSpPr>
        <p:spPr/>
        <p:txBody>
          <a:bodyPr/>
          <a:lstStyle/>
          <a:p>
            <a:fld id="{D8C804A1-B6BA-5D40-98D1-9C3FE965D78F}" type="slidenum">
              <a:rPr lang="en-US" smtClean="0"/>
              <a:t>75</a:t>
            </a:fld>
            <a:endParaRPr lang="en-US"/>
          </a:p>
        </p:txBody>
      </p:sp>
    </p:spTree>
    <p:extLst>
      <p:ext uri="{BB962C8B-B14F-4D97-AF65-F5344CB8AC3E}">
        <p14:creationId xmlns:p14="http://schemas.microsoft.com/office/powerpoint/2010/main" val="28959047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82EF-EFD1-584A-A46A-1C526AAF6B3D}"/>
              </a:ext>
            </a:extLst>
          </p:cNvPr>
          <p:cNvSpPr>
            <a:spLocks noGrp="1"/>
          </p:cNvSpPr>
          <p:nvPr>
            <p:ph type="title"/>
          </p:nvPr>
        </p:nvSpPr>
        <p:spPr/>
        <p:txBody>
          <a:bodyPr/>
          <a:lstStyle/>
          <a:p>
            <a:r>
              <a:rPr lang="en-US" dirty="0"/>
              <a:t>End of Module 1</a:t>
            </a:r>
          </a:p>
        </p:txBody>
      </p:sp>
      <p:sp>
        <p:nvSpPr>
          <p:cNvPr id="3" name="Content Placeholder 2">
            <a:extLst>
              <a:ext uri="{FF2B5EF4-FFF2-40B4-BE49-F238E27FC236}">
                <a16:creationId xmlns:a16="http://schemas.microsoft.com/office/drawing/2014/main" id="{46D6BEAE-5B98-C145-8341-B3897AA46E5F}"/>
              </a:ext>
            </a:extLst>
          </p:cNvPr>
          <p:cNvSpPr>
            <a:spLocks noGrp="1"/>
          </p:cNvSpPr>
          <p:nvPr>
            <p:ph idx="1"/>
          </p:nvPr>
        </p:nvSpPr>
        <p:spPr/>
        <p:txBody>
          <a:bodyPr/>
          <a:lstStyle/>
          <a:p>
            <a:pPr marL="0" indent="0">
              <a:buNone/>
            </a:pPr>
            <a:r>
              <a:rPr lang="en-US" dirty="0"/>
              <a:t>Now we should have a basic understanding of how risk quantification works. In the next modules we will start focusing more on the FAIR model itself and see how it fits into risk quantification. </a:t>
            </a:r>
          </a:p>
        </p:txBody>
      </p:sp>
      <p:sp>
        <p:nvSpPr>
          <p:cNvPr id="4" name="Slide Number Placeholder 3">
            <a:extLst>
              <a:ext uri="{FF2B5EF4-FFF2-40B4-BE49-F238E27FC236}">
                <a16:creationId xmlns:a16="http://schemas.microsoft.com/office/drawing/2014/main" id="{2D65EC9C-80AE-4873-9810-D11CCB94A892}"/>
              </a:ext>
            </a:extLst>
          </p:cNvPr>
          <p:cNvSpPr>
            <a:spLocks noGrp="1"/>
          </p:cNvSpPr>
          <p:nvPr>
            <p:ph type="sldNum" sz="quarter" idx="12"/>
          </p:nvPr>
        </p:nvSpPr>
        <p:spPr/>
        <p:txBody>
          <a:bodyPr/>
          <a:lstStyle/>
          <a:p>
            <a:fld id="{D8C804A1-B6BA-5D40-98D1-9C3FE965D78F}" type="slidenum">
              <a:rPr lang="en-US" smtClean="0"/>
              <a:t>76</a:t>
            </a:fld>
            <a:endParaRPr lang="en-US"/>
          </a:p>
        </p:txBody>
      </p:sp>
    </p:spTree>
    <p:extLst>
      <p:ext uri="{BB962C8B-B14F-4D97-AF65-F5344CB8AC3E}">
        <p14:creationId xmlns:p14="http://schemas.microsoft.com/office/powerpoint/2010/main" val="407756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101B-4826-2344-87FE-3BD07F5DF3DB}"/>
              </a:ext>
            </a:extLst>
          </p:cNvPr>
          <p:cNvSpPr>
            <a:spLocks noGrp="1"/>
          </p:cNvSpPr>
          <p:nvPr>
            <p:ph type="title"/>
          </p:nvPr>
        </p:nvSpPr>
        <p:spPr/>
        <p:txBody>
          <a:bodyPr/>
          <a:lstStyle/>
          <a:p>
            <a:r>
              <a:rPr lang="en-US" b="1" dirty="0"/>
              <a:t>What is FAIR?</a:t>
            </a:r>
          </a:p>
        </p:txBody>
      </p:sp>
      <p:sp>
        <p:nvSpPr>
          <p:cNvPr id="3" name="Content Placeholder 2">
            <a:extLst>
              <a:ext uri="{FF2B5EF4-FFF2-40B4-BE49-F238E27FC236}">
                <a16:creationId xmlns:a16="http://schemas.microsoft.com/office/drawing/2014/main" id="{34284626-7048-3F4A-BDAC-B55B554C0CC7}"/>
              </a:ext>
            </a:extLst>
          </p:cNvPr>
          <p:cNvSpPr>
            <a:spLocks noGrp="1"/>
          </p:cNvSpPr>
          <p:nvPr>
            <p:ph idx="1"/>
          </p:nvPr>
        </p:nvSpPr>
        <p:spPr/>
        <p:txBody>
          <a:bodyPr>
            <a:normAutofit/>
          </a:bodyPr>
          <a:lstStyle/>
          <a:p>
            <a:r>
              <a:rPr lang="en-US" sz="3600" dirty="0"/>
              <a:t>FAIR stands for: Factor Analysis of Information Risk</a:t>
            </a:r>
          </a:p>
          <a:p>
            <a:r>
              <a:rPr lang="en-US" sz="3600" dirty="0"/>
              <a:t>Originally published in 2005 by Jack Jones</a:t>
            </a:r>
          </a:p>
          <a:p>
            <a:r>
              <a:rPr lang="en-US" sz="3600" dirty="0"/>
              <a:t>Adopted by the Open Group in 2013</a:t>
            </a:r>
          </a:p>
          <a:p>
            <a:r>
              <a:rPr lang="en-US" sz="3200" dirty="0"/>
              <a:t>The Open FAIR Body of Knowledge.</a:t>
            </a:r>
          </a:p>
          <a:p>
            <a:pPr lvl="2"/>
            <a:r>
              <a:rPr lang="en-US" sz="2800" dirty="0"/>
              <a:t>Risk Taxonomy Standard (O-RT)</a:t>
            </a:r>
          </a:p>
          <a:p>
            <a:pPr lvl="2"/>
            <a:r>
              <a:rPr lang="en-US" sz="2800" dirty="0"/>
              <a:t>Risk Analysis Standard (O-RA)</a:t>
            </a:r>
          </a:p>
          <a:p>
            <a:endParaRPr lang="en-US" sz="3600" dirty="0"/>
          </a:p>
        </p:txBody>
      </p:sp>
      <p:sp>
        <p:nvSpPr>
          <p:cNvPr id="4" name="Slide Number Placeholder 3">
            <a:extLst>
              <a:ext uri="{FF2B5EF4-FFF2-40B4-BE49-F238E27FC236}">
                <a16:creationId xmlns:a16="http://schemas.microsoft.com/office/drawing/2014/main" id="{BC7B8106-51D5-4851-B3CC-F746E09C740A}"/>
              </a:ext>
            </a:extLst>
          </p:cNvPr>
          <p:cNvSpPr>
            <a:spLocks noGrp="1"/>
          </p:cNvSpPr>
          <p:nvPr>
            <p:ph type="sldNum" sz="quarter" idx="12"/>
          </p:nvPr>
        </p:nvSpPr>
        <p:spPr/>
        <p:txBody>
          <a:bodyPr/>
          <a:lstStyle/>
          <a:p>
            <a:fld id="{D8C804A1-B6BA-5D40-98D1-9C3FE965D78F}" type="slidenum">
              <a:rPr lang="en-US" smtClean="0"/>
              <a:t>8</a:t>
            </a:fld>
            <a:endParaRPr lang="en-US"/>
          </a:p>
        </p:txBody>
      </p:sp>
    </p:spTree>
    <p:extLst>
      <p:ext uri="{BB962C8B-B14F-4D97-AF65-F5344CB8AC3E}">
        <p14:creationId xmlns:p14="http://schemas.microsoft.com/office/powerpoint/2010/main" val="271342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2E500B-D6D2-3944-9D5F-51D3EAB88891}"/>
              </a:ext>
            </a:extLst>
          </p:cNvPr>
          <p:cNvSpPr>
            <a:spLocks noGrp="1"/>
          </p:cNvSpPr>
          <p:nvPr>
            <p:ph type="title"/>
          </p:nvPr>
        </p:nvSpPr>
        <p:spPr/>
        <p:txBody>
          <a:bodyPr>
            <a:normAutofit/>
          </a:bodyPr>
          <a:lstStyle/>
          <a:p>
            <a:r>
              <a:rPr lang="en-US" b="1" dirty="0"/>
              <a:t>Standard Taxonomy/Ontology</a:t>
            </a:r>
          </a:p>
        </p:txBody>
      </p:sp>
      <p:sp>
        <p:nvSpPr>
          <p:cNvPr id="4" name="Content Placeholder 2">
            <a:extLst>
              <a:ext uri="{FF2B5EF4-FFF2-40B4-BE49-F238E27FC236}">
                <a16:creationId xmlns:a16="http://schemas.microsoft.com/office/drawing/2014/main" id="{C9FB9B43-23EA-884C-AA1D-7A46BB13142C}"/>
              </a:ext>
            </a:extLst>
          </p:cNvPr>
          <p:cNvSpPr txBox="1">
            <a:spLocks noGrp="1"/>
          </p:cNvSpPr>
          <p:nvPr>
            <p:ph idx="1"/>
          </p:nvPr>
        </p:nvSpPr>
        <p:spPr/>
        <p:txBody>
          <a:bodyPr/>
          <a:lstStyle/>
          <a:p>
            <a:pPr marL="0" indent="0">
              <a:buNone/>
            </a:pPr>
            <a:r>
              <a:rPr lang="en-US" dirty="0"/>
              <a:t>This means:</a:t>
            </a:r>
          </a:p>
          <a:p>
            <a:pPr marL="457200" indent="-457200"/>
            <a:r>
              <a:rPr lang="en-US" dirty="0"/>
              <a:t>it clearly defines the factors that make up risk</a:t>
            </a:r>
          </a:p>
          <a:p>
            <a:pPr marL="457200" indent="-457200"/>
            <a:r>
              <a:rPr lang="en-US" dirty="0"/>
              <a:t>it defines how they relate to each other.</a:t>
            </a:r>
          </a:p>
          <a:p>
            <a:pPr marL="0" indent="0">
              <a:buNone/>
            </a:pPr>
            <a:endParaRPr lang="en-US" dirty="0"/>
          </a:p>
        </p:txBody>
      </p:sp>
      <p:pic>
        <p:nvPicPr>
          <p:cNvPr id="3" name="Picture 2"/>
          <p:cNvPicPr>
            <a:picLocks noChangeAspect="1"/>
          </p:cNvPicPr>
          <p:nvPr/>
        </p:nvPicPr>
        <p:blipFill>
          <a:blip r:embed="rId3"/>
          <a:stretch>
            <a:fillRect/>
          </a:stretch>
        </p:blipFill>
        <p:spPr>
          <a:xfrm>
            <a:off x="2549237" y="3235036"/>
            <a:ext cx="6676295" cy="2844549"/>
          </a:xfrm>
          <a:prstGeom prst="rect">
            <a:avLst/>
          </a:prstGeom>
        </p:spPr>
      </p:pic>
      <p:sp>
        <p:nvSpPr>
          <p:cNvPr id="2" name="Slide Number Placeholder 1">
            <a:extLst>
              <a:ext uri="{FF2B5EF4-FFF2-40B4-BE49-F238E27FC236}">
                <a16:creationId xmlns:a16="http://schemas.microsoft.com/office/drawing/2014/main" id="{2CDE54DD-EE86-49EB-8E56-A4DDBF32751D}"/>
              </a:ext>
            </a:extLst>
          </p:cNvPr>
          <p:cNvSpPr>
            <a:spLocks noGrp="1"/>
          </p:cNvSpPr>
          <p:nvPr>
            <p:ph type="sldNum" sz="quarter" idx="12"/>
          </p:nvPr>
        </p:nvSpPr>
        <p:spPr/>
        <p:txBody>
          <a:bodyPr/>
          <a:lstStyle/>
          <a:p>
            <a:fld id="{D8C804A1-B6BA-5D40-98D1-9C3FE965D78F}" type="slidenum">
              <a:rPr lang="en-US" smtClean="0"/>
              <a:t>9</a:t>
            </a:fld>
            <a:endParaRPr lang="en-US"/>
          </a:p>
        </p:txBody>
      </p:sp>
    </p:spTree>
    <p:extLst>
      <p:ext uri="{BB962C8B-B14F-4D97-AF65-F5344CB8AC3E}">
        <p14:creationId xmlns:p14="http://schemas.microsoft.com/office/powerpoint/2010/main" val="29898387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8|31.3|3.8"/>
</p:tagLst>
</file>

<file path=ppt/tags/tag10.xml><?xml version="1.0" encoding="utf-8"?>
<p:tagLst xmlns:a="http://schemas.openxmlformats.org/drawingml/2006/main" xmlns:r="http://schemas.openxmlformats.org/officeDocument/2006/relationships" xmlns:p="http://schemas.openxmlformats.org/presentationml/2006/main">
  <p:tag name="TIMING" val="|14.1"/>
</p:tagLst>
</file>

<file path=ppt/tags/tag11.xml><?xml version="1.0" encoding="utf-8"?>
<p:tagLst xmlns:a="http://schemas.openxmlformats.org/drawingml/2006/main" xmlns:r="http://schemas.openxmlformats.org/officeDocument/2006/relationships" xmlns:p="http://schemas.openxmlformats.org/presentationml/2006/main">
  <p:tag name="TIMING" val="|14.1"/>
</p:tagLst>
</file>

<file path=ppt/tags/tag12.xml><?xml version="1.0" encoding="utf-8"?>
<p:tagLst xmlns:a="http://schemas.openxmlformats.org/drawingml/2006/main" xmlns:r="http://schemas.openxmlformats.org/officeDocument/2006/relationships" xmlns:p="http://schemas.openxmlformats.org/presentationml/2006/main">
  <p:tag name="TIMING" val="|12.4"/>
</p:tagLst>
</file>

<file path=ppt/tags/tag2.xml><?xml version="1.0" encoding="utf-8"?>
<p:tagLst xmlns:a="http://schemas.openxmlformats.org/drawingml/2006/main" xmlns:r="http://schemas.openxmlformats.org/officeDocument/2006/relationships" xmlns:p="http://schemas.openxmlformats.org/presentationml/2006/main">
  <p:tag name="TIMING" val="|22.9|50.3"/>
</p:tagLst>
</file>

<file path=ppt/tags/tag3.xml><?xml version="1.0" encoding="utf-8"?>
<p:tagLst xmlns:a="http://schemas.openxmlformats.org/drawingml/2006/main" xmlns:r="http://schemas.openxmlformats.org/officeDocument/2006/relationships" xmlns:p="http://schemas.openxmlformats.org/presentationml/2006/main">
  <p:tag name="TIMING" val="|5.1"/>
</p:tagLst>
</file>

<file path=ppt/tags/tag4.xml><?xml version="1.0" encoding="utf-8"?>
<p:tagLst xmlns:a="http://schemas.openxmlformats.org/drawingml/2006/main" xmlns:r="http://schemas.openxmlformats.org/officeDocument/2006/relationships" xmlns:p="http://schemas.openxmlformats.org/presentationml/2006/main">
  <p:tag name="TIMING" val="|7.3"/>
</p:tagLst>
</file>

<file path=ppt/tags/tag5.xml><?xml version="1.0" encoding="utf-8"?>
<p:tagLst xmlns:a="http://schemas.openxmlformats.org/drawingml/2006/main" xmlns:r="http://schemas.openxmlformats.org/officeDocument/2006/relationships" xmlns:p="http://schemas.openxmlformats.org/presentationml/2006/main">
  <p:tag name="TIMING" val="|10.1"/>
</p:tagLst>
</file>

<file path=ppt/tags/tag6.xml><?xml version="1.0" encoding="utf-8"?>
<p:tagLst xmlns:a="http://schemas.openxmlformats.org/drawingml/2006/main" xmlns:r="http://schemas.openxmlformats.org/officeDocument/2006/relationships" xmlns:p="http://schemas.openxmlformats.org/presentationml/2006/main">
  <p:tag name="TIMING" val="|10.1"/>
</p:tagLst>
</file>

<file path=ppt/tags/tag7.xml><?xml version="1.0" encoding="utf-8"?>
<p:tagLst xmlns:a="http://schemas.openxmlformats.org/drawingml/2006/main" xmlns:r="http://schemas.openxmlformats.org/officeDocument/2006/relationships" xmlns:p="http://schemas.openxmlformats.org/presentationml/2006/main">
  <p:tag name="TIMING" val="|10.1"/>
</p:tagLst>
</file>

<file path=ppt/tags/tag8.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1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5377</Words>
  <Application>Microsoft Macintosh PowerPoint</Application>
  <PresentationFormat>Widescreen</PresentationFormat>
  <Paragraphs>663</Paragraphs>
  <Slides>76</Slides>
  <Notes>51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Calibri Light</vt:lpstr>
      <vt:lpstr>source sans pro</vt:lpstr>
      <vt:lpstr>Times New Roman</vt:lpstr>
      <vt:lpstr>Office Theme</vt:lpstr>
      <vt:lpstr>PowerPoint Presentation</vt:lpstr>
      <vt:lpstr>PowerPoint Presentation</vt:lpstr>
      <vt:lpstr>Acknowledgement</vt:lpstr>
      <vt:lpstr>FAIR Open Course  Module 1 - FAIR Introduction Ver. 0.2 </vt:lpstr>
      <vt:lpstr>Welcome</vt:lpstr>
      <vt:lpstr>Module 1 – Introduction to FAIR</vt:lpstr>
      <vt:lpstr>What is FAIR?</vt:lpstr>
      <vt:lpstr>What is FAIR?</vt:lpstr>
      <vt:lpstr>Standard Taxonomy/Ontology</vt:lpstr>
      <vt:lpstr>A Methodology for Quantifying and Managing Risk in Financial Terms in Any Organization</vt:lpstr>
      <vt:lpstr>A Complementary Analytics Model</vt:lpstr>
      <vt:lpstr>Examples of where FAIR fits</vt:lpstr>
      <vt:lpstr>A Standard of The Open Group since 2013</vt:lpstr>
      <vt:lpstr>The Risk Management Stack</vt:lpstr>
      <vt:lpstr>A word on Models</vt:lpstr>
      <vt:lpstr>PowerPoint Presentation</vt:lpstr>
      <vt:lpstr>Fundamental Terminology</vt:lpstr>
      <vt:lpstr>Terminology - Asset</vt:lpstr>
      <vt:lpstr>Terminology - Asset</vt:lpstr>
      <vt:lpstr>Terminology - Asset</vt:lpstr>
      <vt:lpstr>Terminology - Threat</vt:lpstr>
      <vt:lpstr>Terminology – Threat Communities</vt:lpstr>
      <vt:lpstr>Terminology – Threat Profiling</vt:lpstr>
      <vt:lpstr>Nation State Threat Community Profile</vt:lpstr>
      <vt:lpstr>Cyber Criminal Threat Community Profile</vt:lpstr>
      <vt:lpstr>Threat Community Resources</vt:lpstr>
      <vt:lpstr>Probability vs. Possibility</vt:lpstr>
      <vt:lpstr>Probability vs. Possibility</vt:lpstr>
      <vt:lpstr>Probability vs. Possibility</vt:lpstr>
      <vt:lpstr>Probability theory was invented to solve a gambling problem!!</vt:lpstr>
      <vt:lpstr>Accuracy and Precision</vt:lpstr>
      <vt:lpstr>Accuracy and Precision</vt:lpstr>
      <vt:lpstr>Measurement</vt:lpstr>
      <vt:lpstr>But, what exactly is a measurement?</vt:lpstr>
      <vt:lpstr>PowerPoint Presentation</vt:lpstr>
      <vt:lpstr>Measurement</vt:lpstr>
      <vt:lpstr>Measurement</vt:lpstr>
      <vt:lpstr>PowerPoint Presentation</vt:lpstr>
      <vt:lpstr>Measurement</vt:lpstr>
      <vt:lpstr>Measurements and “Intangibles”</vt:lpstr>
      <vt:lpstr>Measurement and “Intangibles”</vt:lpstr>
      <vt:lpstr>The Clarification Chain</vt:lpstr>
      <vt:lpstr>Measurement and “Intangibles”</vt:lpstr>
      <vt:lpstr>Measurement Challenge</vt:lpstr>
      <vt:lpstr>Measurement Assumptions</vt:lpstr>
      <vt:lpstr>Measurement in Practice</vt:lpstr>
      <vt:lpstr>Replace Single Point Estimates with Ranges</vt:lpstr>
      <vt:lpstr>Replace Single Point Estimates with Ranges</vt:lpstr>
      <vt:lpstr>Replace Single Point Estimates with Ranges</vt:lpstr>
      <vt:lpstr>Single Point Estimates become Ranges</vt:lpstr>
      <vt:lpstr>Ranges and Uncertainty</vt:lpstr>
      <vt:lpstr>Ranges become Distributions</vt:lpstr>
      <vt:lpstr>Ranges Become Distributions</vt:lpstr>
      <vt:lpstr>Estimating is not the same as guessing!!!</vt:lpstr>
      <vt:lpstr>Calibrate your estimates</vt:lpstr>
      <vt:lpstr>Calibration - Tips</vt:lpstr>
      <vt:lpstr>Calibration – The Equivalent Bet</vt:lpstr>
      <vt:lpstr>Calibration – The Equivalent Bet</vt:lpstr>
      <vt:lpstr>More on Expert Estimation</vt:lpstr>
      <vt:lpstr>More on Expert Estimation</vt:lpstr>
      <vt:lpstr>Calibration Exercise</vt:lpstr>
      <vt:lpstr>Risk Quantification Illustration</vt:lpstr>
      <vt:lpstr>PowerPoint Presentation</vt:lpstr>
      <vt:lpstr>PowerPoint Presentation</vt:lpstr>
      <vt:lpstr>PowerPoint Presentation</vt:lpstr>
      <vt:lpstr>PowerPoint Presentation</vt:lpstr>
      <vt:lpstr>Monte Carlo Simulation</vt:lpstr>
      <vt:lpstr>Monte Carlo Simulation</vt:lpstr>
      <vt:lpstr>Monte Carlo Simulation</vt:lpstr>
      <vt:lpstr>Monte Carlo Simulation</vt:lpstr>
      <vt:lpstr>Probability Distribution</vt:lpstr>
      <vt:lpstr>PowerPoint Presentation</vt:lpstr>
      <vt:lpstr>PowerPoint Presentation</vt:lpstr>
      <vt:lpstr>Loss Exceedance Curve</vt:lpstr>
      <vt:lpstr>Loss Exceedance Curve Comparison</vt:lpstr>
      <vt:lpstr>End of Module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Salah</dc:creator>
  <cp:lastModifiedBy>Osama Salah</cp:lastModifiedBy>
  <cp:revision>26</cp:revision>
  <dcterms:created xsi:type="dcterms:W3CDTF">2019-08-25T14:34:01Z</dcterms:created>
  <dcterms:modified xsi:type="dcterms:W3CDTF">2019-09-21T10:19:48Z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6644897</vt:lpwstr>
  </property>
  <property fmtid="{D5CDD505-2E9C-101B-9397-08002B2CF9AE}" pid="3" name="NXPowerLiteSettings">
    <vt:lpwstr>C7000400038000</vt:lpwstr>
  </property>
  <property fmtid="{D5CDD505-2E9C-101B-9397-08002B2CF9AE}" pid="4" name="NXPowerLiteVersion">
    <vt:lpwstr>S8.2.2</vt:lpwstr>
  </property>
</Properties>
</file>